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  <p:sldMasterId id="2147483697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9" r:id="rId4"/>
    <p:sldId id="304" r:id="rId5"/>
    <p:sldId id="295" r:id="rId6"/>
    <p:sldId id="298" r:id="rId7"/>
    <p:sldId id="296" r:id="rId8"/>
    <p:sldId id="285" r:id="rId9"/>
    <p:sldId id="299" r:id="rId10"/>
    <p:sldId id="301" r:id="rId11"/>
    <p:sldId id="302" r:id="rId12"/>
    <p:sldId id="289" r:id="rId13"/>
    <p:sldId id="290" r:id="rId14"/>
    <p:sldId id="300" r:id="rId15"/>
    <p:sldId id="303" r:id="rId16"/>
    <p:sldId id="291" r:id="rId17"/>
    <p:sldId id="292" r:id="rId18"/>
    <p:sldId id="293" r:id="rId19"/>
    <p:sldId id="27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779"/>
    <a:srgbClr val="59C5EC"/>
    <a:srgbClr val="E8EFF3"/>
    <a:srgbClr val="000000"/>
    <a:srgbClr val="5A82A0"/>
    <a:srgbClr val="7B6984"/>
    <a:srgbClr val="6D3B4F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howGuides="1">
      <p:cViewPr varScale="1">
        <p:scale>
          <a:sx n="98" d="100"/>
          <a:sy n="98" d="100"/>
        </p:scale>
        <p:origin x="276" y="90"/>
      </p:cViewPr>
      <p:guideLst/>
    </p:cSldViewPr>
  </p:slideViewPr>
  <p:outlineViewPr>
    <p:cViewPr>
      <p:scale>
        <a:sx n="33" d="100"/>
        <a:sy n="33" d="100"/>
      </p:scale>
      <p:origin x="0" y="-647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04"/>
    </p:cViewPr>
  </p:sorterViewPr>
  <p:notesViewPr>
    <p:cSldViewPr snapToGrid="0" showGuides="1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9C9D2-8352-4841-A0ED-8F8C8AD851BF}" type="doc">
      <dgm:prSet loTypeId="urn:microsoft.com/office/officeart/2018/2/layout/IconCircleList" loCatId="icon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5C1A4EE-8CB4-41DE-9175-5EAA105330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Board Education</a:t>
          </a:r>
          <a:endParaRPr lang="en-US" dirty="0"/>
        </a:p>
      </dgm:t>
    </dgm:pt>
    <dgm:pt modelId="{2EE94D2D-9527-441F-81BE-DE8CB373A207}" type="parTrans" cxnId="{50414FC4-B0A5-4457-A4EA-33F71EB4ACA2}">
      <dgm:prSet/>
      <dgm:spPr/>
      <dgm:t>
        <a:bodyPr/>
        <a:lstStyle/>
        <a:p>
          <a:endParaRPr lang="en-US"/>
        </a:p>
      </dgm:t>
    </dgm:pt>
    <dgm:pt modelId="{0CB0C1D9-3179-4D75-A093-3B55E9653FB8}" type="sibTrans" cxnId="{50414FC4-B0A5-4457-A4EA-33F71EB4ACA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1F7BDF8-4432-4CE7-9339-A0797B6BA9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Networking</a:t>
          </a:r>
        </a:p>
      </dgm:t>
    </dgm:pt>
    <dgm:pt modelId="{792FCDC2-FF92-417F-AAC8-02ADD9CEEB56}" type="parTrans" cxnId="{51C65C1D-903B-45AD-96E5-892D204B4D22}">
      <dgm:prSet/>
      <dgm:spPr/>
      <dgm:t>
        <a:bodyPr/>
        <a:lstStyle/>
        <a:p>
          <a:endParaRPr lang="en-US"/>
        </a:p>
      </dgm:t>
    </dgm:pt>
    <dgm:pt modelId="{F17847E5-5985-46FF-8DBC-586483661F02}" type="sibTrans" cxnId="{51C65C1D-903B-45AD-96E5-892D204B4D2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01B6303-6A0E-4593-AE0D-C828367340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Federal-level Advocacy</a:t>
          </a:r>
          <a:endParaRPr lang="en-US" dirty="0"/>
        </a:p>
      </dgm:t>
    </dgm:pt>
    <dgm:pt modelId="{E9F9B391-CFF9-48A2-9B99-C261B5BCB0FD}" type="parTrans" cxnId="{B7D0BEE5-A8EB-4FD9-B21C-014F7DEDD016}">
      <dgm:prSet/>
      <dgm:spPr/>
      <dgm:t>
        <a:bodyPr/>
        <a:lstStyle/>
        <a:p>
          <a:endParaRPr lang="en-US"/>
        </a:p>
      </dgm:t>
    </dgm:pt>
    <dgm:pt modelId="{4DE27813-30CA-4841-8D43-7DE6311B00D1}" type="sibTrans" cxnId="{B7D0BEE5-A8EB-4FD9-B21C-014F7DEDD01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E199961-BC99-4E6D-9537-A6800F436B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Tailored Community College Board Service Interventions</a:t>
          </a:r>
        </a:p>
      </dgm:t>
    </dgm:pt>
    <dgm:pt modelId="{F5450852-2B65-4B00-841C-1B8FBC2A1E06}" type="parTrans" cxnId="{87E9A03F-F3C8-4049-B2CD-4F747B872281}">
      <dgm:prSet/>
      <dgm:spPr/>
      <dgm:t>
        <a:bodyPr/>
        <a:lstStyle/>
        <a:p>
          <a:endParaRPr lang="en-US"/>
        </a:p>
      </dgm:t>
    </dgm:pt>
    <dgm:pt modelId="{91FED5A3-9D2A-41D1-AE55-6E07F7237F9D}" type="sibTrans" cxnId="{87E9A03F-F3C8-4049-B2CD-4F747B87228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1693C8D-0AC9-47AD-AD3C-9D98683ABE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Meeting Communities’ Needs</a:t>
          </a:r>
        </a:p>
      </dgm:t>
    </dgm:pt>
    <dgm:pt modelId="{BC3BA448-6D33-427B-A2C4-7464D8789544}" type="parTrans" cxnId="{3D3CA697-7373-4DD7-80BE-2B4A49EA0035}">
      <dgm:prSet/>
      <dgm:spPr/>
      <dgm:t>
        <a:bodyPr/>
        <a:lstStyle/>
        <a:p>
          <a:endParaRPr lang="en-US"/>
        </a:p>
      </dgm:t>
    </dgm:pt>
    <dgm:pt modelId="{4C7EFB07-E498-4BD1-A617-FD77838653D1}" type="sibTrans" cxnId="{3D3CA697-7373-4DD7-80BE-2B4A49EA0035}">
      <dgm:prSet/>
      <dgm:spPr/>
      <dgm:t>
        <a:bodyPr/>
        <a:lstStyle/>
        <a:p>
          <a:endParaRPr lang="en-US"/>
        </a:p>
      </dgm:t>
    </dgm:pt>
    <dgm:pt modelId="{9EE5A084-101D-46AB-B30E-66EFD4448A7E}" type="pres">
      <dgm:prSet presAssocID="{41D9C9D2-8352-4841-A0ED-8F8C8AD851BF}" presName="root" presStyleCnt="0">
        <dgm:presLayoutVars>
          <dgm:dir/>
          <dgm:resizeHandles val="exact"/>
        </dgm:presLayoutVars>
      </dgm:prSet>
      <dgm:spPr/>
    </dgm:pt>
    <dgm:pt modelId="{AAF3425F-EFC5-4CCC-B41F-51BB7E12968F}" type="pres">
      <dgm:prSet presAssocID="{41D9C9D2-8352-4841-A0ED-8F8C8AD851BF}" presName="container" presStyleCnt="0">
        <dgm:presLayoutVars>
          <dgm:dir/>
          <dgm:resizeHandles val="exact"/>
        </dgm:presLayoutVars>
      </dgm:prSet>
      <dgm:spPr/>
    </dgm:pt>
    <dgm:pt modelId="{5636097C-25C4-4351-AE92-E1F4EF8557CF}" type="pres">
      <dgm:prSet presAssocID="{F5C1A4EE-8CB4-41DE-9175-5EAA105330B5}" presName="compNode" presStyleCnt="0"/>
      <dgm:spPr/>
    </dgm:pt>
    <dgm:pt modelId="{02D37CFC-8BFC-4A9B-BF4C-6FE090BBD02D}" type="pres">
      <dgm:prSet presAssocID="{F5C1A4EE-8CB4-41DE-9175-5EAA105330B5}" presName="iconBgRect" presStyleLbl="bgShp" presStyleIdx="0" presStyleCnt="5"/>
      <dgm:spPr/>
    </dgm:pt>
    <dgm:pt modelId="{E85F786F-A1B7-49AC-A862-4D4AFC7C6E9A}" type="pres">
      <dgm:prSet presAssocID="{F5C1A4EE-8CB4-41DE-9175-5EAA105330B5}" presName="iconRect" presStyleLbl="nod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C5B3539-646A-406D-BAE9-E5D13B6E020A}" type="pres">
      <dgm:prSet presAssocID="{F5C1A4EE-8CB4-41DE-9175-5EAA105330B5}" presName="spaceRect" presStyleCnt="0"/>
      <dgm:spPr/>
    </dgm:pt>
    <dgm:pt modelId="{901CEDDC-CE29-4D5C-A0BE-B56124485779}" type="pres">
      <dgm:prSet presAssocID="{F5C1A4EE-8CB4-41DE-9175-5EAA105330B5}" presName="textRect" presStyleLbl="revTx" presStyleIdx="0" presStyleCnt="5">
        <dgm:presLayoutVars>
          <dgm:chMax val="1"/>
          <dgm:chPref val="1"/>
        </dgm:presLayoutVars>
      </dgm:prSet>
      <dgm:spPr/>
    </dgm:pt>
    <dgm:pt modelId="{50423BED-AD49-4BB9-8AB7-E60B9E9BEE6D}" type="pres">
      <dgm:prSet presAssocID="{0CB0C1D9-3179-4D75-A093-3B55E9653FB8}" presName="sibTrans" presStyleLbl="sibTrans2D1" presStyleIdx="0" presStyleCnt="0"/>
      <dgm:spPr/>
    </dgm:pt>
    <dgm:pt modelId="{96FD8479-C086-4139-95CF-525801CA1727}" type="pres">
      <dgm:prSet presAssocID="{A1F7BDF8-4432-4CE7-9339-A0797B6BA921}" presName="compNode" presStyleCnt="0"/>
      <dgm:spPr/>
    </dgm:pt>
    <dgm:pt modelId="{4159031A-56F2-406A-AE3D-F8352143B5CC}" type="pres">
      <dgm:prSet presAssocID="{A1F7BDF8-4432-4CE7-9339-A0797B6BA921}" presName="iconBgRect" presStyleLbl="bgShp" presStyleIdx="1" presStyleCnt="5"/>
      <dgm:spPr/>
    </dgm:pt>
    <dgm:pt modelId="{20BFF000-FDE8-4C9B-BDFD-04C80E09EFBF}" type="pres">
      <dgm:prSet presAssocID="{A1F7BDF8-4432-4CE7-9339-A0797B6BA921}" presName="iconRect" presStyleLbl="node1" presStyleIdx="1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9841B29-1E48-45B2-80EA-E115260377BD}" type="pres">
      <dgm:prSet presAssocID="{A1F7BDF8-4432-4CE7-9339-A0797B6BA921}" presName="spaceRect" presStyleCnt="0"/>
      <dgm:spPr/>
    </dgm:pt>
    <dgm:pt modelId="{0FA075E4-E453-4212-8FFA-48C3D8335EEA}" type="pres">
      <dgm:prSet presAssocID="{A1F7BDF8-4432-4CE7-9339-A0797B6BA921}" presName="textRect" presStyleLbl="revTx" presStyleIdx="1" presStyleCnt="5">
        <dgm:presLayoutVars>
          <dgm:chMax val="1"/>
          <dgm:chPref val="1"/>
        </dgm:presLayoutVars>
      </dgm:prSet>
      <dgm:spPr/>
    </dgm:pt>
    <dgm:pt modelId="{BBC7554D-CCB1-4200-A7C2-C7D4F6BFEB73}" type="pres">
      <dgm:prSet presAssocID="{F17847E5-5985-46FF-8DBC-586483661F02}" presName="sibTrans" presStyleLbl="sibTrans2D1" presStyleIdx="0" presStyleCnt="0"/>
      <dgm:spPr/>
    </dgm:pt>
    <dgm:pt modelId="{A38D37AE-FFF6-484B-9AB1-A03AC8546BEB}" type="pres">
      <dgm:prSet presAssocID="{B01B6303-6A0E-4593-AE0D-C82836734058}" presName="compNode" presStyleCnt="0"/>
      <dgm:spPr/>
    </dgm:pt>
    <dgm:pt modelId="{6AF051C9-99C7-4D38-8BA4-2E528874FAA2}" type="pres">
      <dgm:prSet presAssocID="{B01B6303-6A0E-4593-AE0D-C82836734058}" presName="iconBgRect" presStyleLbl="bgShp" presStyleIdx="2" presStyleCnt="5"/>
      <dgm:spPr/>
    </dgm:pt>
    <dgm:pt modelId="{16018642-D482-4520-8E9E-F7B74DC6BAAD}" type="pres">
      <dgm:prSet presAssocID="{B01B6303-6A0E-4593-AE0D-C82836734058}" presName="iconRect" presStyleLbl="node1" presStyleIdx="2" presStyleCnt="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DB1674DA-188A-46DC-A065-2B0EE69D8AEA}" type="pres">
      <dgm:prSet presAssocID="{B01B6303-6A0E-4593-AE0D-C82836734058}" presName="spaceRect" presStyleCnt="0"/>
      <dgm:spPr/>
    </dgm:pt>
    <dgm:pt modelId="{C24D9437-6746-4B45-BF86-EA4E7C184BE4}" type="pres">
      <dgm:prSet presAssocID="{B01B6303-6A0E-4593-AE0D-C82836734058}" presName="textRect" presStyleLbl="revTx" presStyleIdx="2" presStyleCnt="5">
        <dgm:presLayoutVars>
          <dgm:chMax val="1"/>
          <dgm:chPref val="1"/>
        </dgm:presLayoutVars>
      </dgm:prSet>
      <dgm:spPr/>
    </dgm:pt>
    <dgm:pt modelId="{2C0ABB4D-C495-4006-84D7-3985D910A7E3}" type="pres">
      <dgm:prSet presAssocID="{4DE27813-30CA-4841-8D43-7DE6311B00D1}" presName="sibTrans" presStyleLbl="sibTrans2D1" presStyleIdx="0" presStyleCnt="0"/>
      <dgm:spPr/>
    </dgm:pt>
    <dgm:pt modelId="{3ADF09AB-DC2C-4927-83DA-EC5A552CE51A}" type="pres">
      <dgm:prSet presAssocID="{2E199961-BC99-4E6D-9537-A6800F436B1D}" presName="compNode" presStyleCnt="0"/>
      <dgm:spPr/>
    </dgm:pt>
    <dgm:pt modelId="{5A36EB8A-8444-46B7-AC3D-7113DEB36D8D}" type="pres">
      <dgm:prSet presAssocID="{2E199961-BC99-4E6D-9537-A6800F436B1D}" presName="iconBgRect" presStyleLbl="bgShp" presStyleIdx="3" presStyleCnt="5"/>
      <dgm:spPr/>
    </dgm:pt>
    <dgm:pt modelId="{EAB81A49-78C3-4C8F-A939-95BD128F8466}" type="pres">
      <dgm:prSet presAssocID="{2E199961-BC99-4E6D-9537-A6800F436B1D}" presName="iconRect" presStyleLbl="node1" presStyleIdx="3" presStyleCnt="5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3C8EF418-BDB2-42C3-8772-3F586D2FDED0}" type="pres">
      <dgm:prSet presAssocID="{2E199961-BC99-4E6D-9537-A6800F436B1D}" presName="spaceRect" presStyleCnt="0"/>
      <dgm:spPr/>
    </dgm:pt>
    <dgm:pt modelId="{66BFF325-E3B6-421D-80C1-841DC29514FB}" type="pres">
      <dgm:prSet presAssocID="{2E199961-BC99-4E6D-9537-A6800F436B1D}" presName="textRect" presStyleLbl="revTx" presStyleIdx="3" presStyleCnt="5">
        <dgm:presLayoutVars>
          <dgm:chMax val="1"/>
          <dgm:chPref val="1"/>
        </dgm:presLayoutVars>
      </dgm:prSet>
      <dgm:spPr/>
    </dgm:pt>
    <dgm:pt modelId="{F0ECEE01-9B2B-4743-8455-621228A0C09B}" type="pres">
      <dgm:prSet presAssocID="{91FED5A3-9D2A-41D1-AE55-6E07F7237F9D}" presName="sibTrans" presStyleLbl="sibTrans2D1" presStyleIdx="0" presStyleCnt="0"/>
      <dgm:spPr/>
    </dgm:pt>
    <dgm:pt modelId="{14F202F1-E6CD-413A-BFD4-E391007AB28D}" type="pres">
      <dgm:prSet presAssocID="{71693C8D-0AC9-47AD-AD3C-9D98683ABECD}" presName="compNode" presStyleCnt="0"/>
      <dgm:spPr/>
    </dgm:pt>
    <dgm:pt modelId="{5DD58791-F7B7-41CB-9D1F-CCCAF35293BF}" type="pres">
      <dgm:prSet presAssocID="{71693C8D-0AC9-47AD-AD3C-9D98683ABECD}" presName="iconBgRect" presStyleLbl="bgShp" presStyleIdx="4" presStyleCnt="5"/>
      <dgm:spPr/>
    </dgm:pt>
    <dgm:pt modelId="{13FB38F3-904E-4E3A-A1A2-0444C82948F1}" type="pres">
      <dgm:prSet presAssocID="{71693C8D-0AC9-47AD-AD3C-9D98683ABECD}" presName="iconRect" presStyleLbl="node1" presStyleIdx="4" presStyleCnt="5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98F90B5E-14E3-4ACD-A51D-38D1ADE32485}" type="pres">
      <dgm:prSet presAssocID="{71693C8D-0AC9-47AD-AD3C-9D98683ABECD}" presName="spaceRect" presStyleCnt="0"/>
      <dgm:spPr/>
    </dgm:pt>
    <dgm:pt modelId="{B3C714F8-75AC-4C27-8BA7-DCF716AF3EE6}" type="pres">
      <dgm:prSet presAssocID="{71693C8D-0AC9-47AD-AD3C-9D98683ABEC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B728908-A8CD-45C5-BD6A-A9B9AB1FB866}" type="presOf" srcId="{2E199961-BC99-4E6D-9537-A6800F436B1D}" destId="{66BFF325-E3B6-421D-80C1-841DC29514FB}" srcOrd="0" destOrd="0" presId="urn:microsoft.com/office/officeart/2018/2/layout/IconCircleList"/>
    <dgm:cxn modelId="{51C65C1D-903B-45AD-96E5-892D204B4D22}" srcId="{41D9C9D2-8352-4841-A0ED-8F8C8AD851BF}" destId="{A1F7BDF8-4432-4CE7-9339-A0797B6BA921}" srcOrd="1" destOrd="0" parTransId="{792FCDC2-FF92-417F-AAC8-02ADD9CEEB56}" sibTransId="{F17847E5-5985-46FF-8DBC-586483661F02}"/>
    <dgm:cxn modelId="{DAFD262A-DA81-4F21-B3C1-A94B41E87273}" type="presOf" srcId="{4DE27813-30CA-4841-8D43-7DE6311B00D1}" destId="{2C0ABB4D-C495-4006-84D7-3985D910A7E3}" srcOrd="0" destOrd="0" presId="urn:microsoft.com/office/officeart/2018/2/layout/IconCircleList"/>
    <dgm:cxn modelId="{87E9A03F-F3C8-4049-B2CD-4F747B872281}" srcId="{41D9C9D2-8352-4841-A0ED-8F8C8AD851BF}" destId="{2E199961-BC99-4E6D-9537-A6800F436B1D}" srcOrd="3" destOrd="0" parTransId="{F5450852-2B65-4B00-841C-1B8FBC2A1E06}" sibTransId="{91FED5A3-9D2A-41D1-AE55-6E07F7237F9D}"/>
    <dgm:cxn modelId="{7DB3DE4A-92F1-4F78-A472-1A6562FC459B}" type="presOf" srcId="{0CB0C1D9-3179-4D75-A093-3B55E9653FB8}" destId="{50423BED-AD49-4BB9-8AB7-E60B9E9BEE6D}" srcOrd="0" destOrd="0" presId="urn:microsoft.com/office/officeart/2018/2/layout/IconCircleList"/>
    <dgm:cxn modelId="{62E8DA72-2FDC-4A20-BB2C-1BAB479C2FD0}" type="presOf" srcId="{F5C1A4EE-8CB4-41DE-9175-5EAA105330B5}" destId="{901CEDDC-CE29-4D5C-A0BE-B56124485779}" srcOrd="0" destOrd="0" presId="urn:microsoft.com/office/officeart/2018/2/layout/IconCircleList"/>
    <dgm:cxn modelId="{9C28C591-B967-46FC-ABEA-6A8A446A63E6}" type="presOf" srcId="{F17847E5-5985-46FF-8DBC-586483661F02}" destId="{BBC7554D-CCB1-4200-A7C2-C7D4F6BFEB73}" srcOrd="0" destOrd="0" presId="urn:microsoft.com/office/officeart/2018/2/layout/IconCircleList"/>
    <dgm:cxn modelId="{24B8F296-AFF3-4067-AFF1-3E0A14D6DDED}" type="presOf" srcId="{91FED5A3-9D2A-41D1-AE55-6E07F7237F9D}" destId="{F0ECEE01-9B2B-4743-8455-621228A0C09B}" srcOrd="0" destOrd="0" presId="urn:microsoft.com/office/officeart/2018/2/layout/IconCircleList"/>
    <dgm:cxn modelId="{3D3CA697-7373-4DD7-80BE-2B4A49EA0035}" srcId="{41D9C9D2-8352-4841-A0ED-8F8C8AD851BF}" destId="{71693C8D-0AC9-47AD-AD3C-9D98683ABECD}" srcOrd="4" destOrd="0" parTransId="{BC3BA448-6D33-427B-A2C4-7464D8789544}" sibTransId="{4C7EFB07-E498-4BD1-A617-FD77838653D1}"/>
    <dgm:cxn modelId="{50414FC4-B0A5-4457-A4EA-33F71EB4ACA2}" srcId="{41D9C9D2-8352-4841-A0ED-8F8C8AD851BF}" destId="{F5C1A4EE-8CB4-41DE-9175-5EAA105330B5}" srcOrd="0" destOrd="0" parTransId="{2EE94D2D-9527-441F-81BE-DE8CB373A207}" sibTransId="{0CB0C1D9-3179-4D75-A093-3B55E9653FB8}"/>
    <dgm:cxn modelId="{B631E8D1-7126-4664-8112-9D2479DB57D5}" type="presOf" srcId="{A1F7BDF8-4432-4CE7-9339-A0797B6BA921}" destId="{0FA075E4-E453-4212-8FFA-48C3D8335EEA}" srcOrd="0" destOrd="0" presId="urn:microsoft.com/office/officeart/2018/2/layout/IconCircleList"/>
    <dgm:cxn modelId="{1E2ED1DC-52B8-4A38-83BD-C5AED3277754}" type="presOf" srcId="{71693C8D-0AC9-47AD-AD3C-9D98683ABECD}" destId="{B3C714F8-75AC-4C27-8BA7-DCF716AF3EE6}" srcOrd="0" destOrd="0" presId="urn:microsoft.com/office/officeart/2018/2/layout/IconCircleList"/>
    <dgm:cxn modelId="{9A3050DF-BE2A-4C93-8730-DA47D26DC70E}" type="presOf" srcId="{41D9C9D2-8352-4841-A0ED-8F8C8AD851BF}" destId="{9EE5A084-101D-46AB-B30E-66EFD4448A7E}" srcOrd="0" destOrd="0" presId="urn:microsoft.com/office/officeart/2018/2/layout/IconCircleList"/>
    <dgm:cxn modelId="{B7D0BEE5-A8EB-4FD9-B21C-014F7DEDD016}" srcId="{41D9C9D2-8352-4841-A0ED-8F8C8AD851BF}" destId="{B01B6303-6A0E-4593-AE0D-C82836734058}" srcOrd="2" destOrd="0" parTransId="{E9F9B391-CFF9-48A2-9B99-C261B5BCB0FD}" sibTransId="{4DE27813-30CA-4841-8D43-7DE6311B00D1}"/>
    <dgm:cxn modelId="{B65786E7-F582-47FE-AF85-E6CF70EC9514}" type="presOf" srcId="{B01B6303-6A0E-4593-AE0D-C82836734058}" destId="{C24D9437-6746-4B45-BF86-EA4E7C184BE4}" srcOrd="0" destOrd="0" presId="urn:microsoft.com/office/officeart/2018/2/layout/IconCircleList"/>
    <dgm:cxn modelId="{C81EADAC-64F4-422A-8910-89DE6FC45E27}" type="presParOf" srcId="{9EE5A084-101D-46AB-B30E-66EFD4448A7E}" destId="{AAF3425F-EFC5-4CCC-B41F-51BB7E12968F}" srcOrd="0" destOrd="0" presId="urn:microsoft.com/office/officeart/2018/2/layout/IconCircleList"/>
    <dgm:cxn modelId="{CED6D3F9-7279-4774-B834-EE0753F4CE00}" type="presParOf" srcId="{AAF3425F-EFC5-4CCC-B41F-51BB7E12968F}" destId="{5636097C-25C4-4351-AE92-E1F4EF8557CF}" srcOrd="0" destOrd="0" presId="urn:microsoft.com/office/officeart/2018/2/layout/IconCircleList"/>
    <dgm:cxn modelId="{76518E40-02C7-4D7C-93EE-4369D458B25C}" type="presParOf" srcId="{5636097C-25C4-4351-AE92-E1F4EF8557CF}" destId="{02D37CFC-8BFC-4A9B-BF4C-6FE090BBD02D}" srcOrd="0" destOrd="0" presId="urn:microsoft.com/office/officeart/2018/2/layout/IconCircleList"/>
    <dgm:cxn modelId="{C2412CEB-D22B-4EAE-9A8A-408CA6B54266}" type="presParOf" srcId="{5636097C-25C4-4351-AE92-E1F4EF8557CF}" destId="{E85F786F-A1B7-49AC-A862-4D4AFC7C6E9A}" srcOrd="1" destOrd="0" presId="urn:microsoft.com/office/officeart/2018/2/layout/IconCircleList"/>
    <dgm:cxn modelId="{2ABD73C5-50F7-48E2-ACBC-809D0312B7F6}" type="presParOf" srcId="{5636097C-25C4-4351-AE92-E1F4EF8557CF}" destId="{7C5B3539-646A-406D-BAE9-E5D13B6E020A}" srcOrd="2" destOrd="0" presId="urn:microsoft.com/office/officeart/2018/2/layout/IconCircleList"/>
    <dgm:cxn modelId="{F71945A6-D864-41BA-BF76-2CA370F161FF}" type="presParOf" srcId="{5636097C-25C4-4351-AE92-E1F4EF8557CF}" destId="{901CEDDC-CE29-4D5C-A0BE-B56124485779}" srcOrd="3" destOrd="0" presId="urn:microsoft.com/office/officeart/2018/2/layout/IconCircleList"/>
    <dgm:cxn modelId="{DF3833F7-BF29-4589-8C34-CF3453445516}" type="presParOf" srcId="{AAF3425F-EFC5-4CCC-B41F-51BB7E12968F}" destId="{50423BED-AD49-4BB9-8AB7-E60B9E9BEE6D}" srcOrd="1" destOrd="0" presId="urn:microsoft.com/office/officeart/2018/2/layout/IconCircleList"/>
    <dgm:cxn modelId="{70B023A8-E17B-4FAE-A5A5-65D55904D8AE}" type="presParOf" srcId="{AAF3425F-EFC5-4CCC-B41F-51BB7E12968F}" destId="{96FD8479-C086-4139-95CF-525801CA1727}" srcOrd="2" destOrd="0" presId="urn:microsoft.com/office/officeart/2018/2/layout/IconCircleList"/>
    <dgm:cxn modelId="{D5C13EF8-E481-4517-8191-B97341728A74}" type="presParOf" srcId="{96FD8479-C086-4139-95CF-525801CA1727}" destId="{4159031A-56F2-406A-AE3D-F8352143B5CC}" srcOrd="0" destOrd="0" presId="urn:microsoft.com/office/officeart/2018/2/layout/IconCircleList"/>
    <dgm:cxn modelId="{9C4B9392-BC1F-478B-8980-20BE49988E22}" type="presParOf" srcId="{96FD8479-C086-4139-95CF-525801CA1727}" destId="{20BFF000-FDE8-4C9B-BDFD-04C80E09EFBF}" srcOrd="1" destOrd="0" presId="urn:microsoft.com/office/officeart/2018/2/layout/IconCircleList"/>
    <dgm:cxn modelId="{DBB69159-D1F4-48BF-9FF9-C21738472926}" type="presParOf" srcId="{96FD8479-C086-4139-95CF-525801CA1727}" destId="{A9841B29-1E48-45B2-80EA-E115260377BD}" srcOrd="2" destOrd="0" presId="urn:microsoft.com/office/officeart/2018/2/layout/IconCircleList"/>
    <dgm:cxn modelId="{9E1770F3-DC27-49EE-BC7C-EDED4E06D349}" type="presParOf" srcId="{96FD8479-C086-4139-95CF-525801CA1727}" destId="{0FA075E4-E453-4212-8FFA-48C3D8335EEA}" srcOrd="3" destOrd="0" presId="urn:microsoft.com/office/officeart/2018/2/layout/IconCircleList"/>
    <dgm:cxn modelId="{18ED3270-F591-4A98-909A-5C2F713FE3CF}" type="presParOf" srcId="{AAF3425F-EFC5-4CCC-B41F-51BB7E12968F}" destId="{BBC7554D-CCB1-4200-A7C2-C7D4F6BFEB73}" srcOrd="3" destOrd="0" presId="urn:microsoft.com/office/officeart/2018/2/layout/IconCircleList"/>
    <dgm:cxn modelId="{E4A6EB6E-8687-461B-9018-DAC7D8F42168}" type="presParOf" srcId="{AAF3425F-EFC5-4CCC-B41F-51BB7E12968F}" destId="{A38D37AE-FFF6-484B-9AB1-A03AC8546BEB}" srcOrd="4" destOrd="0" presId="urn:microsoft.com/office/officeart/2018/2/layout/IconCircleList"/>
    <dgm:cxn modelId="{085D3A67-0E53-4A16-AB5B-5BC99758C21C}" type="presParOf" srcId="{A38D37AE-FFF6-484B-9AB1-A03AC8546BEB}" destId="{6AF051C9-99C7-4D38-8BA4-2E528874FAA2}" srcOrd="0" destOrd="0" presId="urn:microsoft.com/office/officeart/2018/2/layout/IconCircleList"/>
    <dgm:cxn modelId="{5A4C8088-CB9F-4BCD-9F15-FED39E815F14}" type="presParOf" srcId="{A38D37AE-FFF6-484B-9AB1-A03AC8546BEB}" destId="{16018642-D482-4520-8E9E-F7B74DC6BAAD}" srcOrd="1" destOrd="0" presId="urn:microsoft.com/office/officeart/2018/2/layout/IconCircleList"/>
    <dgm:cxn modelId="{969349C5-EDAD-4EAD-84D1-4DCA1184ABC8}" type="presParOf" srcId="{A38D37AE-FFF6-484B-9AB1-A03AC8546BEB}" destId="{DB1674DA-188A-46DC-A065-2B0EE69D8AEA}" srcOrd="2" destOrd="0" presId="urn:microsoft.com/office/officeart/2018/2/layout/IconCircleList"/>
    <dgm:cxn modelId="{89B79759-249B-49B7-A8CA-88C639361187}" type="presParOf" srcId="{A38D37AE-FFF6-484B-9AB1-A03AC8546BEB}" destId="{C24D9437-6746-4B45-BF86-EA4E7C184BE4}" srcOrd="3" destOrd="0" presId="urn:microsoft.com/office/officeart/2018/2/layout/IconCircleList"/>
    <dgm:cxn modelId="{82C0EEEE-DE4D-47FF-8EAE-5038023ED628}" type="presParOf" srcId="{AAF3425F-EFC5-4CCC-B41F-51BB7E12968F}" destId="{2C0ABB4D-C495-4006-84D7-3985D910A7E3}" srcOrd="5" destOrd="0" presId="urn:microsoft.com/office/officeart/2018/2/layout/IconCircleList"/>
    <dgm:cxn modelId="{0AD79A70-A2B3-4AC1-9AE4-56F16B5AD62A}" type="presParOf" srcId="{AAF3425F-EFC5-4CCC-B41F-51BB7E12968F}" destId="{3ADF09AB-DC2C-4927-83DA-EC5A552CE51A}" srcOrd="6" destOrd="0" presId="urn:microsoft.com/office/officeart/2018/2/layout/IconCircleList"/>
    <dgm:cxn modelId="{804A3D3F-7DB2-440E-8E7D-3E59162A7E38}" type="presParOf" srcId="{3ADF09AB-DC2C-4927-83DA-EC5A552CE51A}" destId="{5A36EB8A-8444-46B7-AC3D-7113DEB36D8D}" srcOrd="0" destOrd="0" presId="urn:microsoft.com/office/officeart/2018/2/layout/IconCircleList"/>
    <dgm:cxn modelId="{BCD64E38-5199-461E-8BCB-1F3C21B8D227}" type="presParOf" srcId="{3ADF09AB-DC2C-4927-83DA-EC5A552CE51A}" destId="{EAB81A49-78C3-4C8F-A939-95BD128F8466}" srcOrd="1" destOrd="0" presId="urn:microsoft.com/office/officeart/2018/2/layout/IconCircleList"/>
    <dgm:cxn modelId="{A87684E0-640F-4883-863C-E06F963F33CD}" type="presParOf" srcId="{3ADF09AB-DC2C-4927-83DA-EC5A552CE51A}" destId="{3C8EF418-BDB2-42C3-8772-3F586D2FDED0}" srcOrd="2" destOrd="0" presId="urn:microsoft.com/office/officeart/2018/2/layout/IconCircleList"/>
    <dgm:cxn modelId="{6D5241DE-4E7F-49DA-AC63-D10C24CAD554}" type="presParOf" srcId="{3ADF09AB-DC2C-4927-83DA-EC5A552CE51A}" destId="{66BFF325-E3B6-421D-80C1-841DC29514FB}" srcOrd="3" destOrd="0" presId="urn:microsoft.com/office/officeart/2018/2/layout/IconCircleList"/>
    <dgm:cxn modelId="{ED9D9B0B-E023-436E-B61A-6F1C7918FD2C}" type="presParOf" srcId="{AAF3425F-EFC5-4CCC-B41F-51BB7E12968F}" destId="{F0ECEE01-9B2B-4743-8455-621228A0C09B}" srcOrd="7" destOrd="0" presId="urn:microsoft.com/office/officeart/2018/2/layout/IconCircleList"/>
    <dgm:cxn modelId="{32F47DE6-6210-42CB-B86E-BCAFEB1CA6F8}" type="presParOf" srcId="{AAF3425F-EFC5-4CCC-B41F-51BB7E12968F}" destId="{14F202F1-E6CD-413A-BFD4-E391007AB28D}" srcOrd="8" destOrd="0" presId="urn:microsoft.com/office/officeart/2018/2/layout/IconCircleList"/>
    <dgm:cxn modelId="{39D04292-1890-444E-8686-C71949BB8981}" type="presParOf" srcId="{14F202F1-E6CD-413A-BFD4-E391007AB28D}" destId="{5DD58791-F7B7-41CB-9D1F-CCCAF35293BF}" srcOrd="0" destOrd="0" presId="urn:microsoft.com/office/officeart/2018/2/layout/IconCircleList"/>
    <dgm:cxn modelId="{74A47126-8E8E-4660-B96F-4C820962B343}" type="presParOf" srcId="{14F202F1-E6CD-413A-BFD4-E391007AB28D}" destId="{13FB38F3-904E-4E3A-A1A2-0444C82948F1}" srcOrd="1" destOrd="0" presId="urn:microsoft.com/office/officeart/2018/2/layout/IconCircleList"/>
    <dgm:cxn modelId="{D4AFB527-6AEF-4DAC-BC89-39E01AEA01DB}" type="presParOf" srcId="{14F202F1-E6CD-413A-BFD4-E391007AB28D}" destId="{98F90B5E-14E3-4ACD-A51D-38D1ADE32485}" srcOrd="2" destOrd="0" presId="urn:microsoft.com/office/officeart/2018/2/layout/IconCircleList"/>
    <dgm:cxn modelId="{5E479E7C-65B8-4BF1-A90A-317CB383AA5C}" type="presParOf" srcId="{14F202F1-E6CD-413A-BFD4-E391007AB28D}" destId="{B3C714F8-75AC-4C27-8BA7-DCF716AF3EE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37CFC-8BFC-4A9B-BF4C-6FE090BBD02D}">
      <dsp:nvSpPr>
        <dsp:cNvPr id="0" name=""/>
        <dsp:cNvSpPr/>
      </dsp:nvSpPr>
      <dsp:spPr>
        <a:xfrm>
          <a:off x="366183" y="485782"/>
          <a:ext cx="813733" cy="813733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5F786F-A1B7-49AC-A862-4D4AFC7C6E9A}">
      <dsp:nvSpPr>
        <dsp:cNvPr id="0" name=""/>
        <dsp:cNvSpPr/>
      </dsp:nvSpPr>
      <dsp:spPr>
        <a:xfrm>
          <a:off x="537067" y="656666"/>
          <a:ext cx="471965" cy="471965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1CEDDC-CE29-4D5C-A0BE-B56124485779}">
      <dsp:nvSpPr>
        <dsp:cNvPr id="0" name=""/>
        <dsp:cNvSpPr/>
      </dsp:nvSpPr>
      <dsp:spPr>
        <a:xfrm>
          <a:off x="1354287" y="485782"/>
          <a:ext cx="1918085" cy="81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Board Education</a:t>
          </a:r>
          <a:endParaRPr lang="en-US" sz="1700" kern="1200" dirty="0"/>
        </a:p>
      </dsp:txBody>
      <dsp:txXfrm>
        <a:off x="1354287" y="485782"/>
        <a:ext cx="1918085" cy="813733"/>
      </dsp:txXfrm>
    </dsp:sp>
    <dsp:sp modelId="{4159031A-56F2-406A-AE3D-F8352143B5CC}">
      <dsp:nvSpPr>
        <dsp:cNvPr id="0" name=""/>
        <dsp:cNvSpPr/>
      </dsp:nvSpPr>
      <dsp:spPr>
        <a:xfrm>
          <a:off x="3606585" y="485782"/>
          <a:ext cx="813733" cy="813733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FF000-FDE8-4C9B-BDFD-04C80E09EFBF}">
      <dsp:nvSpPr>
        <dsp:cNvPr id="0" name=""/>
        <dsp:cNvSpPr/>
      </dsp:nvSpPr>
      <dsp:spPr>
        <a:xfrm>
          <a:off x="3777468" y="656666"/>
          <a:ext cx="471965" cy="471965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A075E4-E453-4212-8FFA-48C3D8335EEA}">
      <dsp:nvSpPr>
        <dsp:cNvPr id="0" name=""/>
        <dsp:cNvSpPr/>
      </dsp:nvSpPr>
      <dsp:spPr>
        <a:xfrm>
          <a:off x="4594689" y="485782"/>
          <a:ext cx="1918085" cy="81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Networking</a:t>
          </a:r>
        </a:p>
      </dsp:txBody>
      <dsp:txXfrm>
        <a:off x="4594689" y="485782"/>
        <a:ext cx="1918085" cy="813733"/>
      </dsp:txXfrm>
    </dsp:sp>
    <dsp:sp modelId="{6AF051C9-99C7-4D38-8BA4-2E528874FAA2}">
      <dsp:nvSpPr>
        <dsp:cNvPr id="0" name=""/>
        <dsp:cNvSpPr/>
      </dsp:nvSpPr>
      <dsp:spPr>
        <a:xfrm>
          <a:off x="6846986" y="485782"/>
          <a:ext cx="813733" cy="813733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018642-D482-4520-8E9E-F7B74DC6BAAD}">
      <dsp:nvSpPr>
        <dsp:cNvPr id="0" name=""/>
        <dsp:cNvSpPr/>
      </dsp:nvSpPr>
      <dsp:spPr>
        <a:xfrm>
          <a:off x="7017870" y="656666"/>
          <a:ext cx="471965" cy="471965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4D9437-6746-4B45-BF86-EA4E7C184BE4}">
      <dsp:nvSpPr>
        <dsp:cNvPr id="0" name=""/>
        <dsp:cNvSpPr/>
      </dsp:nvSpPr>
      <dsp:spPr>
        <a:xfrm>
          <a:off x="7835091" y="485782"/>
          <a:ext cx="1918085" cy="81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Federal-level Advocacy</a:t>
          </a:r>
          <a:endParaRPr lang="en-US" sz="1700" kern="1200" dirty="0"/>
        </a:p>
      </dsp:txBody>
      <dsp:txXfrm>
        <a:off x="7835091" y="485782"/>
        <a:ext cx="1918085" cy="813733"/>
      </dsp:txXfrm>
    </dsp:sp>
    <dsp:sp modelId="{5A36EB8A-8444-46B7-AC3D-7113DEB36D8D}">
      <dsp:nvSpPr>
        <dsp:cNvPr id="0" name=""/>
        <dsp:cNvSpPr/>
      </dsp:nvSpPr>
      <dsp:spPr>
        <a:xfrm>
          <a:off x="366183" y="1831847"/>
          <a:ext cx="813733" cy="813733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B81A49-78C3-4C8F-A939-95BD128F8466}">
      <dsp:nvSpPr>
        <dsp:cNvPr id="0" name=""/>
        <dsp:cNvSpPr/>
      </dsp:nvSpPr>
      <dsp:spPr>
        <a:xfrm>
          <a:off x="537067" y="2002731"/>
          <a:ext cx="471965" cy="471965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BFF325-E3B6-421D-80C1-841DC29514FB}">
      <dsp:nvSpPr>
        <dsp:cNvPr id="0" name=""/>
        <dsp:cNvSpPr/>
      </dsp:nvSpPr>
      <dsp:spPr>
        <a:xfrm>
          <a:off x="1354287" y="1831847"/>
          <a:ext cx="1918085" cy="81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Tailored Community College Board Service Interventions</a:t>
          </a:r>
        </a:p>
      </dsp:txBody>
      <dsp:txXfrm>
        <a:off x="1354287" y="1831847"/>
        <a:ext cx="1918085" cy="813733"/>
      </dsp:txXfrm>
    </dsp:sp>
    <dsp:sp modelId="{5DD58791-F7B7-41CB-9D1F-CCCAF35293BF}">
      <dsp:nvSpPr>
        <dsp:cNvPr id="0" name=""/>
        <dsp:cNvSpPr/>
      </dsp:nvSpPr>
      <dsp:spPr>
        <a:xfrm>
          <a:off x="3606585" y="1831847"/>
          <a:ext cx="813733" cy="813733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FB38F3-904E-4E3A-A1A2-0444C82948F1}">
      <dsp:nvSpPr>
        <dsp:cNvPr id="0" name=""/>
        <dsp:cNvSpPr/>
      </dsp:nvSpPr>
      <dsp:spPr>
        <a:xfrm>
          <a:off x="3777468" y="2002731"/>
          <a:ext cx="471965" cy="471965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C714F8-75AC-4C27-8BA7-DCF716AF3EE6}">
      <dsp:nvSpPr>
        <dsp:cNvPr id="0" name=""/>
        <dsp:cNvSpPr/>
      </dsp:nvSpPr>
      <dsp:spPr>
        <a:xfrm>
          <a:off x="4594689" y="1831847"/>
          <a:ext cx="1918085" cy="81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Meeting Communities’ Needs</a:t>
          </a:r>
        </a:p>
      </dsp:txBody>
      <dsp:txXfrm>
        <a:off x="4594689" y="1831847"/>
        <a:ext cx="1918085" cy="813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1E0C90-1D4B-4894-A52F-6A61A8782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6E43D-3065-44B8-88CF-754AF46FCB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46A32-BF80-4EEB-9349-9686B10A492B}" type="datetimeFigureOut">
              <a:rPr lang="ru-RU" smtClean="0"/>
              <a:t>04.03.2020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C3A23-7175-4E59-B38B-B4E81F5213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400A4-4A42-4A50-BC86-D7DA38EF2A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42A9F-EB4A-4976-901B-F47991B5E1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907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A9E41-F7BA-42D1-923E-C3B58F2FDEC1}" type="datetimeFigureOut">
              <a:rPr lang="ru-RU" smtClean="0"/>
              <a:t>04.03.2020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C6CC0-914F-4A6F-B8FE-1137B7ABBB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64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C6CC0-914F-4A6F-B8FE-1137B7ABBBE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401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C6CC0-914F-4A6F-B8FE-1137B7ABBBE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767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C6CC0-914F-4A6F-B8FE-1137B7ABBBE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159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C6CC0-914F-4A6F-B8FE-1137B7ABBBE0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541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C6CC0-914F-4A6F-B8FE-1137B7ABBBE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854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C6CC0-914F-4A6F-B8FE-1137B7ABBBE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1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C6CC0-914F-4A6F-B8FE-1137B7ABBBE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02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C6CC0-914F-4A6F-B8FE-1137B7ABBBE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810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C6CC0-914F-4A6F-B8FE-1137B7ABBBE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852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C6CC0-914F-4A6F-B8FE-1137B7ABBBE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714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C6CC0-914F-4A6F-B8FE-1137B7ABBBE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111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C6CC0-914F-4A6F-B8FE-1137B7ABBBE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01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C6CC0-914F-4A6F-B8FE-1137B7ABBBE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473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C6CC0-914F-4A6F-B8FE-1137B7ABBBE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37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480" y="1746127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solidFill>
            <a:schemeClr val="accent1">
              <a:alpha val="30000"/>
            </a:schemeClr>
          </a:solidFill>
        </p:spPr>
        <p:txBody>
          <a:bodyPr tIns="252000" rIns="90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036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4D017-0A70-4D48-AAEC-419979E1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4596-3085-4BB2-8F53-0564AA69708A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BC7E7-6231-47E3-8EF5-B694048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F16B4-2B81-4254-9C13-836431B5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1015CF-499A-4BBE-9753-C58924478363}"/>
              </a:ext>
            </a:extLst>
          </p:cNvPr>
          <p:cNvSpPr/>
          <p:nvPr userDrawn="1"/>
        </p:nvSpPr>
        <p:spPr>
          <a:xfrm>
            <a:off x="1810787" y="2541781"/>
            <a:ext cx="2322576" cy="2322576"/>
          </a:xfrm>
          <a:prstGeom prst="ellipse">
            <a:avLst/>
          </a:pr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lumMod val="75000"/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5F4982-38CF-44F1-8F23-63FB784DDB3F}"/>
              </a:ext>
            </a:extLst>
          </p:cNvPr>
          <p:cNvSpPr/>
          <p:nvPr userDrawn="1"/>
        </p:nvSpPr>
        <p:spPr>
          <a:xfrm>
            <a:off x="3997452" y="2200193"/>
            <a:ext cx="3008376" cy="3008376"/>
          </a:xfrm>
          <a:prstGeom prst="ellipse">
            <a:avLst/>
          </a:prstGeom>
          <a:gradFill>
            <a:gsLst>
              <a:gs pos="100000">
                <a:schemeClr val="bg2">
                  <a:lumMod val="75000"/>
                  <a:alpha val="20000"/>
                </a:schemeClr>
              </a:gs>
              <a:gs pos="0">
                <a:schemeClr val="tx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9E2742-0CF7-4498-9804-D4E1B556238F}"/>
              </a:ext>
            </a:extLst>
          </p:cNvPr>
          <p:cNvSpPr/>
          <p:nvPr userDrawn="1"/>
        </p:nvSpPr>
        <p:spPr>
          <a:xfrm>
            <a:off x="6869918" y="1978150"/>
            <a:ext cx="3511296" cy="351129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BA84852-3669-4ADB-BADA-A7F54196B2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73295" y="30711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32ADE7C-CB58-4543-8A89-D1BAA23B59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0075" y="5649340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BEF70025-7AF3-426D-AAE8-5D25E1A5CB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5887" y="3909381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dirty="0"/>
              <a:t>Billion</a:t>
            </a:r>
            <a:endParaRPr lang="ru-RU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48A1176-4AC8-4197-8737-21A26EC6037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362457" y="5674484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E48A353-E825-43A2-9268-3772DF852C93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383566" y="5656692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289C6559-A412-4545-8BEA-9C8CF0E92D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02860" y="30688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B7BFF13-EDBB-45CE-97A5-A148A3ACA7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726786" y="30688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4CFD8A3C-72E7-4646-94B5-3D08F2A9B9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03232" y="3917466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dirty="0"/>
              <a:t>Billion</a:t>
            </a:r>
            <a:endParaRPr lang="ru-RU" dirty="0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16E9923E-87D9-40DD-9F02-63A0EE936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27157" y="3917466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dirty="0"/>
              <a:t>Billion</a:t>
            </a:r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38ED511-212A-DA4E-98FC-496D7B92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3F5D1F3-7B20-844A-AD7A-66AA1CAC255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10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6096000" y="2875541"/>
            <a:ext cx="5653088" cy="272491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909018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0" y="2891583"/>
            <a:ext cx="6096000" cy="272491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3278541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3663631"/>
            <a:ext cx="4820533" cy="1618232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50" indent="-17145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495790" y="3278541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95790" y="3663631"/>
            <a:ext cx="4820533" cy="1618232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50" indent="-1714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833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AECFA43-CD95-4331-BDD6-DA02FC838900}"/>
              </a:ext>
            </a:extLst>
          </p:cNvPr>
          <p:cNvSpPr/>
          <p:nvPr userDrawn="1"/>
        </p:nvSpPr>
        <p:spPr>
          <a:xfrm>
            <a:off x="0" y="1426745"/>
            <a:ext cx="12192000" cy="498348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623"/>
            <a:ext cx="1080000" cy="234000"/>
          </a:xfrm>
        </p:spPr>
        <p:txBody>
          <a:bodyPr/>
          <a:lstStyle/>
          <a:p>
            <a:fld id="{011F8E8F-7A79-47A4-A23F-F3FD3E2A15F3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AA265DB5-0ACC-4872-94A9-E59194B1A49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71215" y="2800279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Competitor 2</a:t>
            </a:r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3" name="Picture Placeholder 11" descr="Competitors logos quadrant">
            <a:extLst>
              <a:ext uri="{FF2B5EF4-FFF2-40B4-BE49-F238E27FC236}">
                <a16:creationId xmlns:a16="http://schemas.microsoft.com/office/drawing/2014/main" id="{D93F8F87-5281-4F40-82FC-A4B985EAFE8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66167" y="2237506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Competitor </a:t>
            </a:r>
            <a:r>
              <a:rPr lang="ru-RU" dirty="0"/>
              <a:t>1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4" name="Picture Placeholder 11" descr="Competitors logos quadrant">
            <a:extLst>
              <a:ext uri="{FF2B5EF4-FFF2-40B4-BE49-F238E27FC236}">
                <a16:creationId xmlns:a16="http://schemas.microsoft.com/office/drawing/2014/main" id="{DEEA12AF-CE7B-41C2-8A17-EC693ECF8C3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72684" y="4678392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Competitor </a:t>
            </a:r>
            <a:r>
              <a:rPr lang="ru-RU" dirty="0"/>
              <a:t>3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5F18F8B8-2496-4093-BFC7-531592943EB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36591" y="2856931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Competitor </a:t>
            </a:r>
            <a:r>
              <a:rPr lang="ru-RU" dirty="0"/>
              <a:t>4</a:t>
            </a:r>
            <a:endParaRPr lang="en-US" dirty="0"/>
          </a:p>
          <a:p>
            <a:r>
              <a:rPr lang="en-US" dirty="0"/>
              <a:t>Logo</a:t>
            </a:r>
            <a:r>
              <a:rPr lang="ru-RU" dirty="0"/>
              <a:t>я</a:t>
            </a:r>
          </a:p>
        </p:txBody>
      </p:sp>
      <p:sp>
        <p:nvSpPr>
          <p:cNvPr id="28" name="Picture Placeholder 11" descr="Competitors logos quadrant">
            <a:extLst>
              <a:ext uri="{FF2B5EF4-FFF2-40B4-BE49-F238E27FC236}">
                <a16:creationId xmlns:a16="http://schemas.microsoft.com/office/drawing/2014/main" id="{7FA1C20D-8A7C-4FF1-8DFB-ECACC4C2BC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8028" y="478331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Competitor </a:t>
            </a:r>
            <a:r>
              <a:rPr lang="ru-RU" dirty="0"/>
              <a:t>5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9" name="Picture Placeholder 11" descr="Competitors logos quadrant">
            <a:extLst>
              <a:ext uri="{FF2B5EF4-FFF2-40B4-BE49-F238E27FC236}">
                <a16:creationId xmlns:a16="http://schemas.microsoft.com/office/drawing/2014/main" id="{62CD1D6A-EBAA-473C-A87B-407D209FA4F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55216" y="4546154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dirty="0"/>
              <a:t>Competitor </a:t>
            </a:r>
            <a:r>
              <a:rPr lang="ru-RU" dirty="0"/>
              <a:t>6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7B05968-4C1C-466A-8E74-060D9E16DA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36613" y="3922337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expensive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0E78D4-0FC2-422B-8A0E-4B77C857682A}"/>
              </a:ext>
            </a:extLst>
          </p:cNvPr>
          <p:cNvCxnSpPr/>
          <p:nvPr userDrawn="1"/>
        </p:nvCxnSpPr>
        <p:spPr>
          <a:xfrm>
            <a:off x="943519" y="3858087"/>
            <a:ext cx="10332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0420273-FFF6-4145-952E-E1EC3C641A9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62800" y="3876719"/>
            <a:ext cx="386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14">
            <a:extLst>
              <a:ext uri="{FF2B5EF4-FFF2-40B4-BE49-F238E27FC236}">
                <a16:creationId xmlns:a16="http://schemas.microsoft.com/office/drawing/2014/main" id="{D916D7D1-7F63-4867-9C6C-31228BEAC6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64329" y="2259757"/>
            <a:ext cx="1463040" cy="987552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43D1C529-2673-461C-AD18-9EDFAA659C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601699" y="3922337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expensive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5900A478-228D-4DD3-985B-4DF3CC8289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18845" y="5880592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convenient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34D00100-49AA-43BE-AF2F-0E9CEC49EAC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31544" y="1640745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convenient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123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7975092" y="1805693"/>
            <a:ext cx="3758184" cy="461772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4F357-0C41-471E-A413-4D42ADE55B12}"/>
              </a:ext>
            </a:extLst>
          </p:cNvPr>
          <p:cNvSpPr/>
          <p:nvPr userDrawn="1"/>
        </p:nvSpPr>
        <p:spPr>
          <a:xfrm>
            <a:off x="458724" y="2582933"/>
            <a:ext cx="3758184" cy="384048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4216908" y="2171453"/>
            <a:ext cx="3758184" cy="42519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954554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3339644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8356757" y="2078801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56757" y="2463891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594797" y="2512808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594797" y="2897898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A49833F3-6413-44EC-8040-14916325170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6613" y="3750523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2438" indent="-2857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452438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ED92B51-6B31-41E1-908C-1D392F31AA4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356757" y="2874770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395288" indent="-228600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521B8C30-3AD9-43DC-A76C-342C3CD53A2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594797" y="3308777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339725" indent="-179388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BF6E52A-5DC5-8A44-8397-829FF33C5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E3B0746-B135-6943-B0F2-D32EF8E8B428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489694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021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693014"/>
          </a:xfrm>
        </p:spPr>
        <p:txBody>
          <a:bodyPr lIns="36000" tIns="0" rIns="0" b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323804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495790" y="2323804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14D5FA-EBD7-472E-9864-D76743BAB4DF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36613" y="2811998"/>
            <a:ext cx="4821237" cy="266065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BA129CFA-D87C-494E-9E6D-E317C4D157E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495086" y="2811998"/>
            <a:ext cx="4821237" cy="266065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047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20EF9D-83C9-45F8-AAA9-A9768470F99F}"/>
              </a:ext>
            </a:extLst>
          </p:cNvPr>
          <p:cNvSpPr/>
          <p:nvPr userDrawn="1"/>
        </p:nvSpPr>
        <p:spPr>
          <a:xfrm>
            <a:off x="0" y="2230316"/>
            <a:ext cx="12192000" cy="3346704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20000"/>
                </a:schemeClr>
              </a:gs>
              <a:gs pos="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61888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EAB0330-0960-495D-9FAC-850DB0CAFF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1323B59-309B-4779-B127-7711E7D88F1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57E6D8-B21E-4D49-AF8E-C735B517506B}"/>
              </a:ext>
            </a:extLst>
          </p:cNvPr>
          <p:cNvSpPr/>
          <p:nvPr userDrawn="1"/>
        </p:nvSpPr>
        <p:spPr>
          <a:xfrm>
            <a:off x="0" y="3623709"/>
            <a:ext cx="12192000" cy="54864"/>
          </a:xfrm>
          <a:prstGeom prst="rect">
            <a:avLst/>
          </a:prstGeom>
          <a:gradFill>
            <a:gsLst>
              <a:gs pos="100000">
                <a:srgbClr val="6D3B4F"/>
              </a:gs>
              <a:gs pos="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CECCEB-7C61-48C7-8F81-9ECE7ABA9E67}"/>
              </a:ext>
            </a:extLst>
          </p:cNvPr>
          <p:cNvSpPr/>
          <p:nvPr userDrawn="1"/>
        </p:nvSpPr>
        <p:spPr>
          <a:xfrm>
            <a:off x="852661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97F8095-EAF8-4F5A-B2A6-0476B8D2EAF0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FB58FA02-066D-4A4D-BFEA-4ABCF3B550B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83A77CFD-3FEF-4E6F-BC4F-8ED7F101103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D6E2C46-79E6-4C33-A9DE-9F0BE9199694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18DF9D1-5757-4445-9078-38760F447FF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93B8732-2AA4-40C3-A4A3-44C5803BDA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11BFD035-7AF1-47EA-9F1C-AE04879DA4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0720D82-39E2-490D-913A-B6DA31CAC2B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8CB98AA-B672-4560-9A4C-F0E472D7D50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051BF3E5-DBCA-46BD-A139-755813ECCCC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E2B5368-5C92-477C-B64A-0B1236EC471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1C29312-F699-465F-96BC-B65A2C3356B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613D924-E33A-4DAE-B253-E9668378EC7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4C346CE6-85D2-4744-ABBA-4EB5E51EB80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D7E5C35-923C-473E-8BB9-F2F1AB3A2B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56DD156-6646-433D-ABE8-CB244D53D6C1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C33C4CE-CEA6-4AC9-B1DB-8224A4517350}"/>
              </a:ext>
            </a:extLst>
          </p:cNvPr>
          <p:cNvSpPr/>
          <p:nvPr userDrawn="1"/>
        </p:nvSpPr>
        <p:spPr>
          <a:xfrm>
            <a:off x="3039908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71AA6E8-880E-404C-8BCA-7949D28E7AF8}"/>
              </a:ext>
            </a:extLst>
          </p:cNvPr>
          <p:cNvSpPr/>
          <p:nvPr userDrawn="1"/>
        </p:nvSpPr>
        <p:spPr>
          <a:xfrm>
            <a:off x="5227155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7D3B90E-8FC3-4B84-A2BB-8862D5EC070B}"/>
              </a:ext>
            </a:extLst>
          </p:cNvPr>
          <p:cNvSpPr/>
          <p:nvPr userDrawn="1"/>
        </p:nvSpPr>
        <p:spPr>
          <a:xfrm>
            <a:off x="7414402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E9DB54-6797-4300-B6CA-0A9CF186B458}"/>
              </a:ext>
            </a:extLst>
          </p:cNvPr>
          <p:cNvSpPr/>
          <p:nvPr userDrawn="1"/>
        </p:nvSpPr>
        <p:spPr>
          <a:xfrm>
            <a:off x="9601649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5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207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4" y="740998"/>
            <a:ext cx="2759105" cy="568800"/>
          </a:xfrm>
        </p:spPr>
        <p:txBody>
          <a:bodyPr lIns="36000" tIns="0" rIns="0" bIns="0">
            <a:noAutofit/>
          </a:bodyPr>
          <a:lstStyle/>
          <a:p>
            <a:r>
              <a:rPr lang="en-US" dirty="0"/>
              <a:t>Title Here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5" y="1377833"/>
            <a:ext cx="2760828" cy="1630062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36EC64A7-7FE6-41B3-B27F-E6B0C0BAA1FD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3983038" y="740998"/>
            <a:ext cx="6159583" cy="465063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table</a:t>
            </a:r>
            <a:endParaRPr lang="ru-RU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157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20EF9D-83C9-45F8-AAA9-A9768470F99F}"/>
              </a:ext>
            </a:extLst>
          </p:cNvPr>
          <p:cNvSpPr/>
          <p:nvPr userDrawn="1"/>
        </p:nvSpPr>
        <p:spPr>
          <a:xfrm>
            <a:off x="0" y="1613512"/>
            <a:ext cx="12192000" cy="27432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CB4EFCF-84EC-4420-9A2B-7C028E7505B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724400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42" name="Picture Placeholder 11">
            <a:extLst>
              <a:ext uri="{FF2B5EF4-FFF2-40B4-BE49-F238E27FC236}">
                <a16:creationId xmlns:a16="http://schemas.microsoft.com/office/drawing/2014/main" id="{3C20DBAD-9FE7-4F62-B952-1D72DC8B9A7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981200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43" name="Picture Placeholder 11">
            <a:extLst>
              <a:ext uri="{FF2B5EF4-FFF2-40B4-BE49-F238E27FC236}">
                <a16:creationId xmlns:a16="http://schemas.microsoft.com/office/drawing/2014/main" id="{6AE95BF3-594D-4F6F-95D5-18D8A51D519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466232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98800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98800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1323B59-309B-4779-B127-7711E7D88F1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2398800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18DF9D1-5757-4445-9078-38760F447FF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142000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93B8732-2AA4-40C3-A4A3-44C5803BDA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142000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0720D82-39E2-490D-913A-B6DA31CAC2B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142000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8CB98AA-B672-4560-9A4C-F0E472D7D50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900579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051BF3E5-DBCA-46BD-A139-755813ECCCC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900579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1C29312-F699-465F-96BC-B65A2C3356B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7900579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593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61888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75465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5465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6614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21D8720-648F-4748-B19E-15B596D77B9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975465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E31B211B-885A-40F6-A25D-6EDF68FBD3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75465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Picture Placeholder 11">
            <a:extLst>
              <a:ext uri="{FF2B5EF4-FFF2-40B4-BE49-F238E27FC236}">
                <a16:creationId xmlns:a16="http://schemas.microsoft.com/office/drawing/2014/main" id="{C2F4D19D-CC90-455D-8947-5DCD00EA92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6614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532112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532112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393261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FE2C9DE6-67CA-4E0C-8A51-B7AC8BD5AE9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532112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052A6B3A-E7C7-42AC-A91D-7921E2DCA4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532112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5" name="Picture Placeholder 11">
            <a:extLst>
              <a:ext uri="{FF2B5EF4-FFF2-40B4-BE49-F238E27FC236}">
                <a16:creationId xmlns:a16="http://schemas.microsoft.com/office/drawing/2014/main" id="{BDE373C5-22C4-4D2E-B2C9-747EA0C709E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93261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F658B1C-69F4-44D8-97E9-5536A307168D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088759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E49F5D3C-52A4-4CF3-9C76-8E7F4AD0674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088759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8" name="Picture Placeholder 11">
            <a:extLst>
              <a:ext uri="{FF2B5EF4-FFF2-40B4-BE49-F238E27FC236}">
                <a16:creationId xmlns:a16="http://schemas.microsoft.com/office/drawing/2014/main" id="{1AEC50E2-8D09-4E52-90BC-C296ED16B93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949908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1A890E15-BFA6-4C98-BF47-CD2501130937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088759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65EAB51A-2C46-46D9-9E90-A9C9D977064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88759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Picture Placeholder 11">
            <a:extLst>
              <a:ext uri="{FF2B5EF4-FFF2-40B4-BE49-F238E27FC236}">
                <a16:creationId xmlns:a16="http://schemas.microsoft.com/office/drawing/2014/main" id="{A8E96B85-B153-4EB9-8F26-0E948B5DC17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949908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871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6298520" cy="568800"/>
          </a:xfrm>
        </p:spPr>
        <p:txBody>
          <a:bodyPr lIns="36000" tIns="0" rIns="0" bIns="0">
            <a:no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5" y="1377833"/>
            <a:ext cx="2497428" cy="1630062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hart Placeholder 7">
            <a:extLst>
              <a:ext uri="{FF2B5EF4-FFF2-40B4-BE49-F238E27FC236}">
                <a16:creationId xmlns:a16="http://schemas.microsoft.com/office/drawing/2014/main" id="{1E42105A-8901-45BF-9233-D1C9076AA50C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4384" y="1377832"/>
            <a:ext cx="3730750" cy="378200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chart</a:t>
            </a:r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107B0-5001-4D98-9D90-6DB407B0C99E}"/>
              </a:ext>
            </a:extLst>
          </p:cNvPr>
          <p:cNvSpPr/>
          <p:nvPr userDrawn="1"/>
        </p:nvSpPr>
        <p:spPr>
          <a:xfrm>
            <a:off x="7219540" y="1527734"/>
            <a:ext cx="329184" cy="32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BAF7D-E84D-4AEA-9267-5A89F2D57394}"/>
              </a:ext>
            </a:extLst>
          </p:cNvPr>
          <p:cNvSpPr/>
          <p:nvPr userDrawn="1"/>
        </p:nvSpPr>
        <p:spPr>
          <a:xfrm>
            <a:off x="9664979" y="1527734"/>
            <a:ext cx="329184" cy="327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C2C2B5-DF2F-44D9-8AD0-91755942639B}"/>
              </a:ext>
            </a:extLst>
          </p:cNvPr>
          <p:cNvSpPr/>
          <p:nvPr userDrawn="1"/>
        </p:nvSpPr>
        <p:spPr>
          <a:xfrm>
            <a:off x="7219540" y="2784622"/>
            <a:ext cx="329184" cy="3276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0C2358-0880-4DCC-B591-574B77C88AF3}"/>
              </a:ext>
            </a:extLst>
          </p:cNvPr>
          <p:cNvSpPr/>
          <p:nvPr userDrawn="1"/>
        </p:nvSpPr>
        <p:spPr>
          <a:xfrm>
            <a:off x="9664979" y="2784622"/>
            <a:ext cx="329184" cy="3276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7B18BE-4EA4-4304-9B25-9AFC3F1868EC}"/>
              </a:ext>
            </a:extLst>
          </p:cNvPr>
          <p:cNvSpPr/>
          <p:nvPr userDrawn="1"/>
        </p:nvSpPr>
        <p:spPr>
          <a:xfrm>
            <a:off x="7219540" y="4041509"/>
            <a:ext cx="329184" cy="327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40C470-7D62-4550-AD27-E5BE738863B2}"/>
              </a:ext>
            </a:extLst>
          </p:cNvPr>
          <p:cNvSpPr/>
          <p:nvPr userDrawn="1"/>
        </p:nvSpPr>
        <p:spPr>
          <a:xfrm>
            <a:off x="9664979" y="4041509"/>
            <a:ext cx="329184" cy="327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BD8106-14EB-4162-8957-82C7E455BE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30599" y="1868634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FE4100F4-A1CC-43D0-96D1-E78EC88BAC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0599" y="2253725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Category Description</a:t>
            </a:r>
            <a:endParaRPr lang="ru-RU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4F231A8-6423-4204-8A45-BD1BAAD2C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30599" y="313283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130B9E51-E0C5-4A35-BEE4-403EC90B94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30599" y="351793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Category Description</a:t>
            </a:r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5BEF9D2-60F1-4384-BF4C-DCE3EDF0F3A5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30599" y="438240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7F998711-69B2-43A8-A7D8-E7A288289C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30599" y="476750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Category Description</a:t>
            </a:r>
            <a:endParaRPr lang="ru-RU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7B47401-961F-4A4C-8D84-D03D8A8BE7F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664979" y="1868634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948BF1-3892-42AB-AEF7-4A687A9AE9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64979" y="2253725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Category Description</a:t>
            </a:r>
            <a:endParaRPr lang="ru-RU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9C37FED-20A3-48CB-B63E-181FBBF8F3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664979" y="313283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32AD82-37DD-4D41-8921-3CBF761FEB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64979" y="351793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Category Description</a:t>
            </a:r>
            <a:endParaRPr lang="ru-RU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3D98E47-00B1-412D-9DBB-62ACC0398C8B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664979" y="438240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$ 1,500,000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753B197-EDD7-45BA-A120-4C3343A3FC5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64979" y="476750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Category Description</a:t>
            </a:r>
            <a:endParaRPr lang="ru-RU" dirty="0"/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054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orient="horz" pos="4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41B7CDEE-2644-4D36-95CB-1F92049E7F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4DF168AC-530C-4094-8F5F-FCF3FFDC1E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903" y="4991383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373CC7F-8644-430C-90D9-B903ED9F61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788" y="2028825"/>
            <a:ext cx="4727575" cy="728663"/>
          </a:xfrm>
          <a:solidFill>
            <a:schemeClr val="accent1">
              <a:alpha val="60000"/>
            </a:schemeClr>
          </a:solidFill>
        </p:spPr>
        <p:txBody>
          <a:bodyPr lIns="396000"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530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55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27" y="1331139"/>
            <a:ext cx="4584212" cy="1107114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127" y="2545450"/>
            <a:ext cx="4584212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28" y="3300065"/>
            <a:ext cx="4584212" cy="1745768"/>
          </a:xfrm>
        </p:spPr>
        <p:txBody>
          <a:bodyPr lIns="36000" tIns="0" rIns="0" bIns="0">
            <a:noAutofit/>
          </a:bodyPr>
          <a:lstStyle>
            <a:lvl1pPr marL="216000" indent="-216000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980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480" y="1746127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01258"/>
            <a:ext cx="11274552" cy="1799542"/>
          </a:xfrm>
          <a:solidFill>
            <a:schemeClr val="tx1">
              <a:alpha val="90000"/>
            </a:schemeClr>
          </a:solidFill>
        </p:spPr>
        <p:txBody>
          <a:bodyPr tIns="252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6F64230-8502-4625-8B46-5660458931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6767" y="5400675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Email:</a:t>
            </a:r>
            <a:endParaRPr lang="ru-RU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08C5A6-5B1B-4D50-A772-24B26B7B80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4879" y="5695950"/>
            <a:ext cx="3384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 dirty="0" err="1"/>
              <a:t>victoria@fabrikam.com</a:t>
            </a:r>
            <a:endParaRPr lang="ru-RU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C49BB1D-A8D4-4E41-8A43-F84FDE9EE6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2303" y="540028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Phone:</a:t>
            </a:r>
            <a:endParaRPr lang="ru-RU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DD82CF91-0C32-4E77-9CBF-A777B27493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2415" y="5695559"/>
            <a:ext cx="2700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404-555-0115</a:t>
            </a:r>
            <a:endParaRPr lang="ru-RU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F7B6245-3D6D-418F-83D6-C8DE0293CC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56571" y="540028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Website:</a:t>
            </a:r>
            <a:endParaRPr lang="ru-RU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9410B445-6FE4-4773-A905-61A2C5C69B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36683" y="5695559"/>
            <a:ext cx="3240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www.fabrikam.com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162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99E0FDC-7174-4CCC-8759-832F13BB97E3}"/>
              </a:ext>
            </a:extLst>
          </p:cNvPr>
          <p:cNvSpPr/>
          <p:nvPr userDrawn="1"/>
        </p:nvSpPr>
        <p:spPr>
          <a:xfrm>
            <a:off x="6120456" y="2371154"/>
            <a:ext cx="5165454" cy="14904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C8867A-E08C-4237-858A-8806988D6BFB}"/>
              </a:ext>
            </a:extLst>
          </p:cNvPr>
          <p:cNvSpPr/>
          <p:nvPr userDrawn="1"/>
        </p:nvSpPr>
        <p:spPr>
          <a:xfrm>
            <a:off x="906089" y="1804226"/>
            <a:ext cx="5214367" cy="20574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46857" y="4156047"/>
            <a:ext cx="3276000" cy="385091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6857" y="4541138"/>
            <a:ext cx="3276000" cy="1036067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08006" y="4238758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59308" y="4156047"/>
            <a:ext cx="3276000" cy="334919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259308" y="4541138"/>
            <a:ext cx="3276000" cy="1036067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20457" y="4238758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0601F736-3A21-4DC5-AFCA-F1729A2547A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299280" y="2177705"/>
            <a:ext cx="4403527" cy="1315520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6A341BE-3657-48DB-B26D-8D13FDC44D0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67060" y="2740330"/>
            <a:ext cx="4425658" cy="752895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297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127" y="691751"/>
            <a:ext cx="4584212" cy="540001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 Here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127" y="1326250"/>
            <a:ext cx="4584212" cy="1353312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28" y="2893665"/>
            <a:ext cx="4584212" cy="1538635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E90A1C-4042-4F0F-BBF6-19CE0BDB72B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6601" y="4579181"/>
            <a:ext cx="4584212" cy="1097719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157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 userDrawn="1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with Capy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7D0000-7C67-41EE-B43F-AE22457B36AB}"/>
              </a:ext>
            </a:extLst>
          </p:cNvPr>
          <p:cNvSpPr/>
          <p:nvPr userDrawn="1"/>
        </p:nvSpPr>
        <p:spPr>
          <a:xfrm>
            <a:off x="0" y="1737360"/>
            <a:ext cx="5047488" cy="5120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42867"/>
            <a:ext cx="3232108" cy="566931"/>
          </a:xfrm>
        </p:spPr>
        <p:txBody>
          <a:bodyPr lIns="36000" tIns="0" rIns="0" bIns="0"/>
          <a:lstStyle/>
          <a:p>
            <a:r>
              <a:rPr lang="en-US" dirty="0"/>
              <a:t>Title Here</a:t>
            </a:r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FFEB-7D66-4958-8CB8-D2B18C6A5A9B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118253" y="3022847"/>
            <a:ext cx="375726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8253" y="3390381"/>
            <a:ext cx="3757265" cy="696037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18253" y="2373098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097124" y="867177"/>
            <a:ext cx="5699305" cy="117496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040340" y="2277360"/>
            <a:ext cx="2029968" cy="3533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118253" y="5004312"/>
            <a:ext cx="375726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18254" y="5371846"/>
            <a:ext cx="3757266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118253" y="43545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765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solidFill>
            <a:schemeClr val="accent1">
              <a:alpha val="30000"/>
            </a:schemeClr>
          </a:solidFill>
        </p:spPr>
        <p:txBody>
          <a:bodyPr tIns="252000" rIns="90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98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C2DEF1B-00D0-44E1-8603-CE979D2C4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88" y="2028826"/>
            <a:ext cx="4726800" cy="725776"/>
          </a:xfrm>
          <a:solidFill>
            <a:schemeClr val="accent1">
              <a:alpha val="60000"/>
            </a:schemeClr>
          </a:solidFill>
        </p:spPr>
        <p:txBody>
          <a:bodyPr vert="horz" lIns="396000" tIns="45720" rIns="91440" bIns="45720" rtlCol="0" anchor="ctr" anchorCtr="0">
            <a:noAutofit/>
          </a:bodyPr>
          <a:lstStyle>
            <a:lvl1pPr marL="0" indent="0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680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55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1479DD-CE43-4425-B485-C8F1C7547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939"/>
            <a:ext cx="10515600" cy="3874709"/>
          </a:xfrm>
        </p:spPr>
        <p:txBody>
          <a:bodyPr>
            <a:normAutofit/>
          </a:bodyPr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012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597938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495790" y="1597938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14D5FA-EBD7-472E-9864-D76743BAB4DF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36613" y="2055043"/>
            <a:ext cx="4821237" cy="3417605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BA129CFA-D87C-494E-9E6D-E317C4D157E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495086" y="2055043"/>
            <a:ext cx="4821237" cy="3417605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5988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6096000" y="1838558"/>
            <a:ext cx="5653088" cy="3761895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0" y="1838558"/>
            <a:ext cx="6096000" cy="376189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E84782-CEED-4A74-8650-9CC907EA7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66173"/>
            <a:ext cx="4817357" cy="338901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4442761-B05F-4E61-83C8-DA8019B09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14467"/>
            <a:ext cx="4817357" cy="2667396"/>
          </a:xfrm>
        </p:spPr>
        <p:txBody>
          <a:bodyPr>
            <a:normAutofit/>
          </a:bodyPr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75CE59E-BBF8-4A23-A2D4-859D2A375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5790" y="2166173"/>
            <a:ext cx="4859598" cy="33890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lang="en-US" sz="2200" b="1">
                <a:latin typeface="+mj-lt"/>
              </a:defRPr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8F94DDD-6A48-4E09-A419-FAF3E395A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5790" y="2614467"/>
            <a:ext cx="4859598" cy="2667396"/>
          </a:xfrm>
        </p:spPr>
        <p:txBody>
          <a:bodyPr>
            <a:normAutofit/>
          </a:bodyPr>
          <a:lstStyle>
            <a:lvl1pPr marL="228600" indent="-2286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32081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460" y="3521159"/>
            <a:ext cx="2642616" cy="1041316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460" y="4669674"/>
            <a:ext cx="2642616" cy="10413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78B1225C-A326-43F6-99D9-A073D5261568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871830" y="4669674"/>
            <a:ext cx="6275470" cy="10413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8724" y="457200"/>
            <a:ext cx="11274552" cy="2971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3175" y="838066"/>
            <a:ext cx="786384" cy="521208"/>
          </a:xfrm>
          <a:ln>
            <a:solidFill>
              <a:schemeClr val="accent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364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78B1225C-A326-43F6-99D9-A073D5261568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0DF9619-89F0-4C89-BF3C-FB75431C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48" y="622349"/>
            <a:ext cx="7835705" cy="112461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028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811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04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95AFC1-BF2C-4C83-B474-7121F9C0B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199"/>
            <a:ext cx="5653088" cy="5403851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127" y="691751"/>
            <a:ext cx="4584212" cy="540001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 Here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CAA0F2-C20F-4289-BFB8-9BC2C65A8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26250"/>
            <a:ext cx="4574551" cy="4484150"/>
          </a:xfrm>
        </p:spPr>
        <p:txBody>
          <a:bodyPr vert="horz" lIns="36000" tIns="0" rIns="0" bIns="0" rtlCol="0">
            <a:normAutofit/>
          </a:bodyPr>
          <a:lstStyle>
            <a:lvl1pPr marL="0" indent="0">
              <a:buNone/>
              <a:defRPr lang="en-US" sz="1800">
                <a:solidFill>
                  <a:schemeClr val="tx2"/>
                </a:solidFill>
              </a:defRPr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006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DA9C29-DD8E-4518-B4D3-44806885A5F9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FOOADDTER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46F9B8-64BA-45E5-845E-CA6696C2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975" y="742867"/>
            <a:ext cx="7402050" cy="566931"/>
          </a:xfrm>
        </p:spPr>
        <p:txBody>
          <a:bodyPr lIns="36000" tIns="0" rIns="0" bIns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04937D3-320F-475C-B607-8D8AE31FF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8724" y="2277980"/>
            <a:ext cx="11290364" cy="412282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8404903-B722-4F8B-94E9-F478DB3A7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94975" y="1377834"/>
            <a:ext cx="7402050" cy="540000"/>
          </a:xfrm>
        </p:spPr>
        <p:txBody>
          <a:bodyPr vert="horz" lIns="36000" tIns="0" rIns="0" bIns="0" rtlCol="0">
            <a:normAutofit/>
          </a:bodyPr>
          <a:lstStyle>
            <a:lvl1pPr marL="0" indent="0" algn="ctr">
              <a:buNone/>
              <a:defRPr lang="en-US" sz="1800">
                <a:solidFill>
                  <a:schemeClr val="tx2"/>
                </a:solidFill>
              </a:defRPr>
            </a:lvl1pPr>
          </a:lstStyle>
          <a:p>
            <a:pPr marL="228600" lvl="0" indent="-22860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728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9C1590D-4639-4494-A37B-A15E7114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40C1F5F-4B50-4906-83E6-9A2F1CB1F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161" y="2982416"/>
            <a:ext cx="1645920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72EC0A4-5E0C-44C7-B8BF-100C17934C9D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99426" y="1924687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9E18E3-2E11-4B74-AF2C-001F81DE3F24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611286" y="2982416"/>
            <a:ext cx="138988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D61E6447-2CC7-47A3-8681-4133CCCB54D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694" y="360541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AD91B82-5EEF-4712-A699-B8302B6558D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14673" y="360541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7FAEB2B-6A01-4C63-ACA3-03B6E2919E8A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55269" y="2982416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9680D39-3D54-40CF-ABCB-BA448F099B30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09170" y="1924687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E81CA5F1-31CE-4D4C-A27D-2B342ECD994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61249" y="3605411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C3544C3-FDC7-4C8F-A615-9529597C549D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15161" y="2982416"/>
            <a:ext cx="2197045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691DC2D-3064-4822-9D2D-80D59EA85EBB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69062" y="1924687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130FD286-B22E-4EEB-8B67-4CE7BF2FBA8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921141" y="3605411"/>
            <a:ext cx="1280160" cy="896112"/>
          </a:xfrm>
          <a:ln>
            <a:solidFill>
              <a:schemeClr val="accent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DCAE751-A04A-4A9B-8EE4-3E1B64E955F3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88266" y="4704396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1FD07BB-52C2-4F52-A969-6778D844E8D4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874713" y="5838788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E1D5C74-7DD8-44F1-8142-1961D0C932B3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55269" y="4704395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A6D3509-A776-4654-B6B2-F528C9FE78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1951635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CA4A1CD-2E82-40FA-88EC-3D9F238493C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27665" y="1927715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476CA787-1443-453E-A0C1-A9391E1B64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88266" y="1931188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827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55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246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8609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endParaRPr lang="en-IN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9295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24A5A7-66A2-7F43-9A7A-5E13F74F8C0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07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/>
              <a:t>Fifth level</a:t>
            </a:r>
            <a:endParaRPr lang="en-I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/>
              <a:t>Fifth level</a:t>
            </a:r>
            <a:endParaRPr lang="en-IN" dirty="0"/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6162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27" y="1436915"/>
            <a:ext cx="4584212" cy="1001338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127" y="2545450"/>
            <a:ext cx="4584212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28" y="3300065"/>
            <a:ext cx="4584212" cy="1745768"/>
          </a:xfrm>
        </p:spPr>
        <p:txBody>
          <a:bodyPr lIns="3600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4897" y="805589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611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511894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348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Caption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4731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15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0559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18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2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46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66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6213" y="2264012"/>
            <a:ext cx="4584212" cy="540000"/>
          </a:xfrm>
        </p:spPr>
        <p:txBody>
          <a:bodyPr lIns="36000" tIns="0" rIns="0" bIns="0"/>
          <a:lstStyle/>
          <a:p>
            <a:r>
              <a:rPr lang="en-US" dirty="0"/>
              <a:t>Click to edit title style</a:t>
            </a:r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/>
          <a:lstStyle/>
          <a:p>
            <a:fld id="{23D0A551-48C9-48F6-BF4E-DE641842128B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CD3882F6-C786-40F3-902A-6D4D2E6ED7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854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100B10F-F811-4557-88AB-52E9E7FE03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26213" y="2990573"/>
            <a:ext cx="4584212" cy="2467690"/>
          </a:xfrm>
        </p:spPr>
        <p:txBody>
          <a:bodyPr lIns="3600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928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74163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75482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64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7547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6213" y="2264012"/>
            <a:ext cx="4584212" cy="540000"/>
          </a:xfrm>
        </p:spPr>
        <p:txBody>
          <a:bodyPr lIns="36000" tIns="0" rIns="0" bIns="0"/>
          <a:lstStyle/>
          <a:p>
            <a:r>
              <a:rPr lang="en-US" dirty="0"/>
              <a:t>Click to edit title style</a:t>
            </a:r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/>
          <a:lstStyle/>
          <a:p>
            <a:fld id="{23D0A551-48C9-48F6-BF4E-DE641842128B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CD3882F6-C786-40F3-902A-6D4D2E6ED7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854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100B10F-F811-4557-88AB-52E9E7FE03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26213" y="2990573"/>
            <a:ext cx="4584212" cy="2467690"/>
          </a:xfrm>
        </p:spPr>
        <p:txBody>
          <a:bodyPr lIns="3600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335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D31C4-8140-4486-8E32-7EA32B162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950868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A551-48C9-48F6-BF4E-DE641842128B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01E1CE2-D1DE-4252-B61A-6630E4C2CA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3322311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86746" y="2950868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6746" y="3318403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6F4EC4F-5660-46EA-97AC-4F2DD125B4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612" y="2284186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6746" y="2284186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97EA708-3A77-4F99-A2EA-0333462ED1F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36612" y="4654845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7207F0C-C876-4E0B-B625-1FDCC3DE6B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6612" y="5026287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D53F1E4-6C15-48EA-8342-A2127473F132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486746" y="4654845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3CFD351-584A-4587-BC54-F35254DC7E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86746" y="5022379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303F657-7B5B-4B28-8EAA-386438351F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6612" y="39881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F994D41E-0FC7-48BC-98E8-C6B199A7B0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86746" y="39881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8200" y="1377833"/>
            <a:ext cx="9037320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348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 and Two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DE44FD2-4D01-4152-92DA-14AD1463CC94}"/>
              </a:ext>
            </a:extLst>
          </p:cNvPr>
          <p:cNvSpPr/>
          <p:nvPr userDrawn="1"/>
        </p:nvSpPr>
        <p:spPr>
          <a:xfrm>
            <a:off x="879144" y="2301657"/>
            <a:ext cx="5257799" cy="437451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26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FFEB-7D66-4958-8CB8-D2B18C6A5A9B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86746" y="3718884"/>
            <a:ext cx="20895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6747" y="4086418"/>
            <a:ext cx="1783080" cy="12710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6746" y="3069135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8200" y="1377833"/>
            <a:ext cx="9037320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1177" y="2461528"/>
            <a:ext cx="4555067" cy="25908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98279" y="3718884"/>
            <a:ext cx="20895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098280" y="4086418"/>
            <a:ext cx="1783080" cy="12710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98279" y="3069135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567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7975232" y="2875541"/>
            <a:ext cx="3758184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4F357-0C41-471E-A413-4D42ADE55B12}"/>
              </a:ext>
            </a:extLst>
          </p:cNvPr>
          <p:cNvSpPr/>
          <p:nvPr userDrawn="1"/>
        </p:nvSpPr>
        <p:spPr>
          <a:xfrm>
            <a:off x="458724" y="2852928"/>
            <a:ext cx="3758184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4216908" y="2395728"/>
            <a:ext cx="3758184" cy="446227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3C66F5D-DEC7-40DB-ACC1-70F67F4C9F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086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8844A59-978B-47C0-B59A-F529FA41BF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8230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8356757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56757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2A70C67-E4B2-45C8-BD5F-DF3679B00C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96270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594797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594797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1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B3BF-9C89-4723-AE4C-8AC5E6572CE2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A2111-9E77-40EF-86DB-0DCF4279EE04}"/>
              </a:ext>
            </a:extLst>
          </p:cNvPr>
          <p:cNvSpPr/>
          <p:nvPr userDrawn="1"/>
        </p:nvSpPr>
        <p:spPr>
          <a:xfrm>
            <a:off x="442913" y="2238229"/>
            <a:ext cx="11749087" cy="1538525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20000"/>
                </a:schemeClr>
              </a:gs>
              <a:gs pos="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B9AC69A-F349-47A4-BC2D-27B0A75144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4713" y="2623018"/>
            <a:ext cx="2992278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C4E2DC-6DA0-4F8B-846F-A0B6430B2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7794B2-6DF5-42E5-A435-F8FADACBCF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4433657"/>
            <a:ext cx="4893566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FC6F434-B720-414A-A92B-EFFC947E69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1650" y="2616710"/>
            <a:ext cx="2992278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DDFEB1-7872-4940-890E-713981F69C4B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501650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F54982B-78F2-4014-A84C-F25539C6DC8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01650" y="4433657"/>
            <a:ext cx="4853737" cy="1376965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53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909F8-4C72-41AE-A265-A2B21B72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C406D-18BA-41D1-9AE4-5455C4F8F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08778-B918-4CC2-ACB0-052809B79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435D83B-8639-4535-9E2A-6F2776DA544B}" type="datetime1">
              <a:rPr lang="en-US" smtClean="0"/>
              <a:t>3/4/2020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98005-9236-461C-A055-9B9AB0DDF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050C-14A2-4A8D-A783-08B8265C7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1478" y="6057923"/>
            <a:ext cx="394063" cy="234000"/>
          </a:xfrm>
          <a:prstGeom prst="rect">
            <a:avLst/>
          </a:prstGeom>
        </p:spPr>
        <p:txBody>
          <a:bodyPr vert="horz" lIns="90000" tIns="0" rIns="0" bIns="0" rtlCol="0" anchor="t" anchorCtr="0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CE5352E-9B9F-4EDC-8769-7FA3D3F814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33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69" r:id="rId6"/>
    <p:sldLayoutId id="2147483662" r:id="rId7"/>
    <p:sldLayoutId id="2147483667" r:id="rId8"/>
    <p:sldLayoutId id="2147483668" r:id="rId9"/>
    <p:sldLayoutId id="2147483654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2" r:id="rId22"/>
    <p:sldLayoutId id="2147483683" r:id="rId23"/>
    <p:sldLayoutId id="2147483684" r:id="rId24"/>
    <p:sldLayoutId id="2147483687" r:id="rId25"/>
    <p:sldLayoutId id="2147483688" r:id="rId26"/>
    <p:sldLayoutId id="2147483696" r:id="rId27"/>
    <p:sldLayoutId id="2147483693" r:id="rId28"/>
    <p:sldLayoutId id="2147483692" r:id="rId29"/>
    <p:sldLayoutId id="2147483694" r:id="rId30"/>
    <p:sldLayoutId id="2147483686" r:id="rId31"/>
    <p:sldLayoutId id="2147483695" r:id="rId32"/>
    <p:sldLayoutId id="2147483690" r:id="rId33"/>
    <p:sldLayoutId id="2147483685" r:id="rId3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551" userDrawn="1">
          <p15:clr>
            <a:srgbClr val="F26B43"/>
          </p15:clr>
        </p15:guide>
        <p15:guide id="5" pos="712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37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IN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6.jpe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AE7E389A-F390-4C3D-9CC1-06BD80A7B4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5B2BC59-134D-4AFC-B52F-67591CAB87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Association of</a:t>
            </a:r>
            <a:br>
              <a:rPr lang="en-US" dirty="0"/>
            </a:br>
            <a:r>
              <a:rPr lang="en-US" dirty="0"/>
              <a:t>Community College Trustees</a:t>
            </a:r>
            <a:endParaRPr lang="ru-R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39A2B74-3287-4C03-80AF-662CC92EF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01258"/>
            <a:ext cx="11274552" cy="1799542"/>
          </a:xfrm>
        </p:spPr>
        <p:txBody>
          <a:bodyPr/>
          <a:lstStyle/>
          <a:p>
            <a:r>
              <a:rPr lang="en-US" dirty="0"/>
              <a:t>The Voice of Community College Trustees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252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C4E8190-3817-41C2-9E45-121ED5DA06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5968" y="2527222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739B81-5067-41A6-AFF1-033704D21F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219780" y="-628985"/>
            <a:ext cx="4443799" cy="3776782"/>
          </a:xfrm>
          <a:custGeom>
            <a:avLst/>
            <a:gdLst>
              <a:gd name="connsiteX0" fmla="*/ 0 w 4443799"/>
              <a:gd name="connsiteY0" fmla="*/ 0 h 3776782"/>
              <a:gd name="connsiteX1" fmla="*/ 4164578 w 4443799"/>
              <a:gd name="connsiteY1" fmla="*/ 0 h 3776782"/>
              <a:gd name="connsiteX2" fmla="*/ 4238884 w 4443799"/>
              <a:gd name="connsiteY2" fmla="*/ 154250 h 3776782"/>
              <a:gd name="connsiteX3" fmla="*/ 4443799 w 4443799"/>
              <a:gd name="connsiteY3" fmla="*/ 1169228 h 3776782"/>
              <a:gd name="connsiteX4" fmla="*/ 1836244 w 4443799"/>
              <a:gd name="connsiteY4" fmla="*/ 3776782 h 3776782"/>
              <a:gd name="connsiteX5" fmla="*/ 177598 w 4443799"/>
              <a:gd name="connsiteY5" fmla="*/ 3181344 h 3776782"/>
              <a:gd name="connsiteX6" fmla="*/ 0 w 4443799"/>
              <a:gd name="connsiteY6" fmla="*/ 3019932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E472FA-0108-43A5-B1B8-4AFB515893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20" y="3917273"/>
            <a:ext cx="3440566" cy="2950205"/>
          </a:xfrm>
          <a:custGeom>
            <a:avLst/>
            <a:gdLst>
              <a:gd name="connsiteX0" fmla="*/ 1539166 w 3440586"/>
              <a:gd name="connsiteY0" fmla="*/ 0 h 2950205"/>
              <a:gd name="connsiteX1" fmla="*/ 3440586 w 3440586"/>
              <a:gd name="connsiteY1" fmla="*/ 1901419 h 2950205"/>
              <a:gd name="connsiteX2" fmla="*/ 3211095 w 3440586"/>
              <a:gd name="connsiteY2" fmla="*/ 2807749 h 2950205"/>
              <a:gd name="connsiteX3" fmla="*/ 3124550 w 3440586"/>
              <a:gd name="connsiteY3" fmla="*/ 2950205 h 2950205"/>
              <a:gd name="connsiteX4" fmla="*/ 0 w 3440586"/>
              <a:gd name="connsiteY4" fmla="*/ 2950205 h 2950205"/>
              <a:gd name="connsiteX5" fmla="*/ 0 w 3440586"/>
              <a:gd name="connsiteY5" fmla="*/ 788141 h 2950205"/>
              <a:gd name="connsiteX6" fmla="*/ 71938 w 3440586"/>
              <a:gd name="connsiteY6" fmla="*/ 691940 h 2950205"/>
              <a:gd name="connsiteX7" fmla="*/ 1539166 w 3440586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D466B4-6D5D-4915-98E7-9439706C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67" y="802955"/>
            <a:ext cx="4333814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3F5779"/>
                </a:solidFill>
                <a:latin typeface="+mj-lt"/>
                <a:ea typeface="+mj-ea"/>
                <a:cs typeface="+mj-cs"/>
              </a:rPr>
              <a:t>Advocacy</a:t>
            </a:r>
            <a:br>
              <a:rPr lang="en-US" kern="1200" dirty="0">
                <a:solidFill>
                  <a:srgbClr val="3F5779"/>
                </a:solidFill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rgbClr val="3F577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7F14ED-8CB7-4F8B-B026-FEA48E6FD34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34684" y="2421682"/>
            <a:ext cx="433346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Community College National Legislative Summit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Printed &amp; online policy templates, toolkits, research reports &amp; other resources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88C13-BD59-4A95-A2E9-2D319147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CE5352E-9B9F-4EDC-8769-7FA3D3F814C7}" type="slidenum">
              <a:rPr lang="en-US" sz="1100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10</a:t>
            </a:fld>
            <a:endParaRPr lang="en-US" sz="1100">
              <a:solidFill>
                <a:srgbClr val="89898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456DA9-34B2-4FA4-86D3-2969D22AF4A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13" y="6284028"/>
            <a:ext cx="1153659" cy="4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4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D2AA9EB-ACE2-48F8-8185-792EE9413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2000"/>
                </a:schemeClr>
              </a:gs>
              <a:gs pos="25000">
                <a:schemeClr val="accent1">
                  <a:alpha val="55000"/>
                </a:schemeClr>
              </a:gs>
              <a:gs pos="94000">
                <a:schemeClr val="bg2">
                  <a:lumMod val="75000"/>
                  <a:alpha val="90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9D7A164-22E7-4B37-B0E3-935FC9C31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D466B4-6D5D-4915-98E7-9439706C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67" y="802955"/>
            <a:ext cx="4333814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3F5779"/>
                </a:solidFill>
              </a:rPr>
              <a:t>Research</a:t>
            </a:r>
          </a:p>
        </p:txBody>
      </p:sp>
      <p:sp>
        <p:nvSpPr>
          <p:cNvPr id="30" name="Freeform 67">
            <a:extLst>
              <a:ext uri="{FF2B5EF4-FFF2-40B4-BE49-F238E27FC236}">
                <a16:creationId xmlns:a16="http://schemas.microsoft.com/office/drawing/2014/main" id="{730F02D6-D4A4-42E5-A722-43B088C7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07136"/>
            <a:ext cx="3177287" cy="26508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2C965BE-B8BF-4344-8E81-62E0BFE4C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9751" y="2897495"/>
            <a:ext cx="2788232" cy="2788232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65">
            <a:extLst>
              <a:ext uri="{FF2B5EF4-FFF2-40B4-BE49-F238E27FC236}">
                <a16:creationId xmlns:a16="http://schemas.microsoft.com/office/drawing/2014/main" id="{122DB9C1-63F1-47FD-BE8D-08903F853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D14E677-8C02-4E62-8652-E5936603CD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71" y="248575"/>
            <a:ext cx="1876996" cy="22890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E04E41-7332-43B4-8DA7-818532F721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31" y="4838838"/>
            <a:ext cx="1414918" cy="17967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30B2DB-16FB-401C-8954-286E23B3AC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1237" y="3350944"/>
            <a:ext cx="1199311" cy="179672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7F14ED-8CB7-4F8B-B026-FEA48E6FD34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34684" y="1949380"/>
            <a:ext cx="4333468" cy="4111591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Apprenticeships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Food &amp; housing insecurity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Mental health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Nontraditional students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Rural college needs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Student debt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Student success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Workforce solutions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…and more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88C13-BD59-4A95-A2E9-2D319147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CE5352E-9B9F-4EDC-8769-7FA3D3F814C7}" type="slidenum">
              <a:rPr lang="en-US" sz="1100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11</a:t>
            </a:fld>
            <a:endParaRPr lang="en-US" sz="1100">
              <a:solidFill>
                <a:srgbClr val="898989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1B0916-E21F-438E-AF62-3D7246F5FE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13" y="6284028"/>
            <a:ext cx="1153659" cy="4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41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Top Corners Rounded 16">
            <a:extLst>
              <a:ext uri="{FF2B5EF4-FFF2-40B4-BE49-F238E27FC236}">
                <a16:creationId xmlns:a16="http://schemas.microsoft.com/office/drawing/2014/main" id="{B1E3044D-AD17-4052-A453-8AA654EF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797978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D466B4-6D5D-4915-98E7-9439706C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388" y="975365"/>
            <a:ext cx="3847882" cy="16919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Policy Resources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2000" i="1" dirty="0">
                <a:solidFill>
                  <a:srgbClr val="FFFFFF"/>
                </a:solidFill>
              </a:rPr>
              <a:t>Boardroom Discussion Guides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4" name="Round Single Corner Rectangle 24">
            <a:extLst>
              <a:ext uri="{FF2B5EF4-FFF2-40B4-BE49-F238E27FC236}">
                <a16:creationId xmlns:a16="http://schemas.microsoft.com/office/drawing/2014/main" id="{81289F98-975F-4EB2-9553-8E1A9946B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11284" y="635058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6F5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D7ECF9-5EFA-46ED-B36C-D7160E0A29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563" y="775380"/>
            <a:ext cx="1533306" cy="2377220"/>
          </a:xfrm>
          <a:prstGeom prst="rect">
            <a:avLst/>
          </a:prstGeom>
        </p:spPr>
      </p:pic>
      <p:sp>
        <p:nvSpPr>
          <p:cNvPr id="21" name="Round Single Corner Rectangle 22">
            <a:extLst>
              <a:ext uri="{FF2B5EF4-FFF2-40B4-BE49-F238E27FC236}">
                <a16:creationId xmlns:a16="http://schemas.microsoft.com/office/drawing/2014/main" id="{1F564BCF-97B6-4D86-94EE-DD1B587F2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7533" y="1300271"/>
            <a:ext cx="1992651" cy="1992652"/>
          </a:xfrm>
          <a:prstGeom prst="round1Rect">
            <a:avLst>
              <a:gd name="adj" fmla="val 11295"/>
            </a:avLst>
          </a:prstGeom>
          <a:solidFill>
            <a:srgbClr val="6F5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ound Single Corner Rectangle 23">
            <a:extLst>
              <a:ext uri="{FF2B5EF4-FFF2-40B4-BE49-F238E27FC236}">
                <a16:creationId xmlns:a16="http://schemas.microsoft.com/office/drawing/2014/main" id="{54600AC1-F146-4567-9C5E-A96D6D349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87904" y="3438135"/>
            <a:ext cx="2281244" cy="2281245"/>
          </a:xfrm>
          <a:prstGeom prst="round1Rect">
            <a:avLst>
              <a:gd name="adj" fmla="val 11295"/>
            </a:avLst>
          </a:prstGeom>
          <a:solidFill>
            <a:srgbClr val="6F5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ound Single Corner Rectangle 25">
            <a:extLst>
              <a:ext uri="{FF2B5EF4-FFF2-40B4-BE49-F238E27FC236}">
                <a16:creationId xmlns:a16="http://schemas.microsoft.com/office/drawing/2014/main" id="{EBA7E638-205A-4579-864F-125BAC629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17533" y="3438135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6F5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098B5B-94D5-48F1-BCA0-F146155D45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264" y="3578457"/>
            <a:ext cx="1836402" cy="237722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7F14ED-8CB7-4F8B-B026-FEA48E6FD34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856389" y="3038478"/>
            <a:ext cx="3795142" cy="284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Student Success—Policy Action Agenda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Equity Action Agenda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2854001E-6E9D-464A-9B65-A4012F7B3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52315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2C9802A-EFBD-41D4-894F-AFD985DBA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52907" y="2856601"/>
            <a:ext cx="1597456" cy="0"/>
          </a:xfrm>
          <a:prstGeom prst="line">
            <a:avLst/>
          </a:prstGeom>
          <a:ln w="508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88C13-BD59-4A95-A2E9-2D319147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624" y="6356350"/>
            <a:ext cx="6381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CE5352E-9B9F-4EDC-8769-7FA3D3F814C7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algn="r">
                <a:spcAft>
                  <a:spcPts val="600"/>
                </a:spcAft>
              </a:pPr>
              <a:t>12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26BC13-A0FA-49E0-9954-E25DD9EAAE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13" y="6284028"/>
            <a:ext cx="1153659" cy="4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13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D466B4-6D5D-4915-98E7-9439706C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Strategic Board Services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7F14ED-8CB7-4F8B-B026-FEA48E6FD34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Board retreats and workshops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Board self-assessments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Executive searches &amp; transitions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Policy review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Presidential/executive evaluations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Succession planning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60737B-53A0-40BA-8F84-0403FB2E58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88C13-BD59-4A95-A2E9-2D319147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3CE5352E-9B9F-4EDC-8769-7FA3D3F814C7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13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E0BE47-63F2-4853-841C-20619F9FCA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13" y="6284028"/>
            <a:ext cx="1153659" cy="4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29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F47996B-9F47-4A0B-BB1D-EDC74CED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Can ACCT Help Your College?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37566-572A-4015-B19D-2B2CE083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CE5352E-9B9F-4EDC-8769-7FA3D3F814C7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1000">
              <a:solidFill>
                <a:srgbClr val="898989"/>
              </a:solidFill>
            </a:endParaRPr>
          </a:p>
        </p:txBody>
      </p:sp>
      <p:graphicFrame>
        <p:nvGraphicFramePr>
          <p:cNvPr id="23" name="Text Placeholder 7">
            <a:extLst>
              <a:ext uri="{FF2B5EF4-FFF2-40B4-BE49-F238E27FC236}">
                <a16:creationId xmlns:a16="http://schemas.microsoft.com/office/drawing/2014/main" id="{939D8ADC-5A3C-49B1-BBC3-9E0A1E8EB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28928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FF53DBD-6BFD-461A-886C-2C9F6E0DB52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13" y="6284028"/>
            <a:ext cx="1153659" cy="4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34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5A50236A-FA07-401C-AA81-F830AA9341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D4BCF2-C773-495F-A4D5-860FB6A2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3F5779"/>
                </a:solidFill>
              </a:rPr>
              <a:t>Emerging Needs</a:t>
            </a:r>
            <a:endParaRPr lang="en-US" b="0" dirty="0">
              <a:solidFill>
                <a:srgbClr val="3F5779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A891AD4-9EA3-480F-9D1D-D22598D752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13" y="6284028"/>
            <a:ext cx="1153659" cy="4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8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F8DDC2-29D0-4966-B14C-A8992AE5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What Do Community Colleges Need To Serve Their Students &amp; the Community?</a:t>
            </a:r>
          </a:p>
        </p:txBody>
      </p:sp>
      <p:sp>
        <p:nvSpPr>
          <p:cNvPr id="19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Graphic 11" descr="Group">
            <a:extLst>
              <a:ext uri="{FF2B5EF4-FFF2-40B4-BE49-F238E27FC236}">
                <a16:creationId xmlns:a16="http://schemas.microsoft.com/office/drawing/2014/main" id="{548531C2-1737-4AC2-AA22-F81162460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29CA4D-9E93-4EC3-A2A1-BABC2D03401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Sustainable resource</a:t>
            </a:r>
            <a:r>
              <a:rPr lang="en-US" sz="2000" baseline="0">
                <a:solidFill>
                  <a:srgbClr val="000000"/>
                </a:solidFill>
              </a:rPr>
              <a:t> and business models.</a:t>
            </a:r>
            <a:endParaRPr lang="en-US" sz="2000">
              <a:solidFill>
                <a:srgbClr val="000000"/>
              </a:solidFill>
            </a:endParaRPr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Renewing public investment and public trust.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Increased student enrollments. 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Educational and workforce relevance.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37566-572A-4015-B19D-2B2CE083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CE5352E-9B9F-4EDC-8769-7FA3D3F814C7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sz="1100">
              <a:solidFill>
                <a:srgbClr val="89898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5C4AC6-E300-4A67-93F5-93A2893CCA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13" y="6284028"/>
            <a:ext cx="1153659" cy="4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81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F8DDC2-29D0-4966-B14C-A8992AE5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 Community College </a:t>
            </a:r>
            <a:r>
              <a:rPr lang="en-US" sz="31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Trustees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Need To Serve Their Students &amp; the Community?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29CA4D-9E93-4EC3-A2A1-BABC2D03401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Understanding the special fiduciary responsibilities of boards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Understanding strong board-CEO relationships = strong institutions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Effective advocacy = secured public funding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Adapting institution &amp; curricula to meet emerging needs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Community engagement = increased enrollment and persistence.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37566-572A-4015-B19D-2B2CE083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CE5352E-9B9F-4EDC-8769-7FA3D3F814C7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sz="1000">
              <a:solidFill>
                <a:srgbClr val="89898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C2FA5F-CC01-45C9-B8C9-AD2A8FC816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13" y="6284028"/>
            <a:ext cx="1153659" cy="4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78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A0A4F-F62B-4411-8D3E-82A00A1F4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000" i="1" dirty="0"/>
              <a:t>The voice of community college leaders.</a:t>
            </a:r>
            <a:endParaRPr lang="ru-RU" sz="3000" i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752B999-CAEB-49BE-835B-3CF1107C4A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Contact Us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BF050E-254E-4B6E-9FC2-EEF19C8B0A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Email: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85B246-8C76-4D5B-BE88-82AB21F8FF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N" dirty="0"/>
              <a:t>acctinfo@acct.org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041CB1-E53C-4035-AA8A-3C2202383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Phone:</a:t>
            </a:r>
            <a:endParaRPr lang="ru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186949-D27F-4D51-97AE-6BD792B73D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ZA" dirty="0"/>
              <a:t>202-775-4667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BD461F9-57FC-4A31-834B-644E9726B1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Website: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F7C0374-7269-4D0D-8EE7-8FDFF0C65C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www.acct.org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0DDF96-9E1A-42C1-B520-8911A5A7A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383" y="1282778"/>
            <a:ext cx="34163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4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1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7DC52B-CC70-4061-93ED-F4C2DD548EB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55321" y="2575033"/>
            <a:ext cx="9352837" cy="378129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Advocates on behalf of community colleges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Influences public policy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Educates trustees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Facilitates student success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Places college presidents &amp; other executives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Conducts original research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E5032-BBDB-454D-8B28-8882C522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CE5352E-9B9F-4EDC-8769-7FA3D3F814C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2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E74EFC-A1F6-47BE-A7DA-A1C30F425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42" y="762528"/>
            <a:ext cx="34163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8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A325F2-7A9D-4CD2-BC2A-E62618D9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Our Members…</a:t>
            </a:r>
          </a:p>
        </p:txBody>
      </p:sp>
      <p:cxnSp>
        <p:nvCxnSpPr>
          <p:cNvPr id="24" name="Straight Arrow Connector 1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7DC52B-CC70-4061-93ED-F4C2DD548EB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Accredited, non-profit 2-year colleges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12 million students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1,200 institutions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6,500 trustees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E5032-BBDB-454D-8B28-8882C522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CE5352E-9B9F-4EDC-8769-7FA3D3F814C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3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318102F-83DC-4014-83D8-5D541F54D3D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23B580-E780-4C72-809C-02E9D57BFE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13" y="6284028"/>
            <a:ext cx="1153659" cy="4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1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927C8AC2-BEB0-4CF8-9B17-9F4E9855EF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525"/>
            <a:ext cx="12192000" cy="5717969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B2BC59-134D-4AFC-B52F-67591CAB8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Strategic Priorities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57E01DD-539F-4DCA-B75F-55318E88A9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13" y="6284028"/>
            <a:ext cx="1153659" cy="4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F8DDC2-29D0-4966-B14C-A8992AE5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GOAL 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37566-572A-4015-B19D-2B2CE083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CE5352E-9B9F-4EDC-8769-7FA3D3F814C7}" type="slidenum">
              <a:rPr lang="en-US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5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8CDF3-AEA0-4561-BD1F-118895CDE2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22189" y="2053641"/>
            <a:ext cx="4584212" cy="2467690"/>
          </a:xfrm>
        </p:spPr>
        <p:txBody>
          <a:bodyPr>
            <a:noAutofit/>
          </a:bodyPr>
          <a:lstStyle/>
          <a:p>
            <a:r>
              <a:rPr lang="en-US" sz="4600" i="1" dirty="0">
                <a:solidFill>
                  <a:schemeClr val="accent1">
                    <a:lumMod val="50000"/>
                  </a:schemeClr>
                </a:solidFill>
              </a:rPr>
              <a:t>Advance student success and completion strategies.</a:t>
            </a:r>
            <a:br>
              <a:rPr lang="en-US" sz="4600" i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4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6C85F-0051-4FAE-AF68-EC730E43C4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13" y="6284028"/>
            <a:ext cx="1153659" cy="4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4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F8DDC2-29D0-4966-B14C-A8992AE5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GOAL TWO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29CA4D-9E93-4EC3-A2A1-BABC2D03401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4600" i="1" dirty="0">
                <a:solidFill>
                  <a:schemeClr val="accent1">
                    <a:lumMod val="75000"/>
                  </a:schemeClr>
                </a:solidFill>
              </a:rPr>
              <a:t>Prepare trustees for the evolution of the community college.</a:t>
            </a:r>
            <a:br>
              <a:rPr lang="en-US" sz="46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4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37566-572A-4015-B19D-2B2CE083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CE5352E-9B9F-4EDC-8769-7FA3D3F814C7}" type="slidenum">
              <a:rPr lang="en-US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6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AE44037-07B6-45C3-8805-46AC9B162475}"/>
              </a:ext>
            </a:extLst>
          </p:cNvPr>
          <p:cNvSpPr txBox="1">
            <a:spLocks/>
          </p:cNvSpPr>
          <p:nvPr/>
        </p:nvSpPr>
        <p:spPr>
          <a:xfrm>
            <a:off x="963767" y="997447"/>
            <a:ext cx="10052164" cy="8880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i="1" dirty="0">
              <a:highlight>
                <a:srgbClr val="FFFF00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7E5CD-1DC0-4E4A-9C12-8E8AB81DA7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13" y="6284028"/>
            <a:ext cx="1153659" cy="4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2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2A5420-9E22-445F-AAD5-CE218AEE80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7262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D4BCF2-C773-495F-A4D5-860FB6A2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3F5779"/>
                </a:solidFill>
              </a:rPr>
              <a:t>Services</a:t>
            </a:r>
            <a:endParaRPr lang="en-US" b="0" dirty="0">
              <a:solidFill>
                <a:srgbClr val="3F5779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1E7A02C-ED8F-44FC-8F85-89330B976A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141" y="6255470"/>
            <a:ext cx="1153659" cy="4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4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D466B4-6D5D-4915-98E7-9439706C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1734" cy="12123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Trustee Education</a:t>
            </a:r>
            <a:br>
              <a:rPr lang="en-US" sz="4000" dirty="0"/>
            </a:br>
            <a:r>
              <a:rPr lang="en-US" sz="2000" i="1" dirty="0"/>
              <a:t>News &amp; Information</a:t>
            </a:r>
            <a:endParaRPr lang="en-US" sz="2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1687A6-FCCD-49CB-99E4-129D90A6A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8782" y="1701532"/>
            <a:ext cx="4572000" cy="0"/>
          </a:xfrm>
          <a:prstGeom prst="line">
            <a:avLst/>
          </a:prstGeom>
          <a:ln w="19050">
            <a:solidFill>
              <a:srgbClr val="252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7F14ED-8CB7-4F8B-B026-FEA48E6FD34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0" y="1863969"/>
            <a:ext cx="4981734" cy="431299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i="1" dirty="0"/>
              <a:t>Trustee Quarterly</a:t>
            </a:r>
            <a:r>
              <a:rPr lang="en-US" sz="3200" dirty="0"/>
              <a:t> magazine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i="1" dirty="0"/>
              <a:t>In the Know with ACCT </a:t>
            </a:r>
            <a:r>
              <a:rPr lang="en-US" sz="3200" dirty="0"/>
              <a:t>podcast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i="1" dirty="0"/>
              <a:t>Trustee Talk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Governance guides</a:t>
            </a: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Online policy templates, toolkits, research reports &amp; other resources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D1953D-C7CA-46CA-93DC-1DBF145A0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252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4A263C-0EE8-4268-A7EB-106E31732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0677" y="485775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8ED032-C0D1-489C-9726-F57BF986B0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846" y="643899"/>
            <a:ext cx="1633257" cy="254203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2E10D38-0BE1-487A-9249-977AFA4BE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46169" y="481264"/>
            <a:ext cx="2212848" cy="2867303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01E780-018A-4FDE-88D0-70A8CA27F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1051" y="3509435"/>
            <a:ext cx="2212848" cy="2857076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CC673C-4A24-4FEB-B0A6-4836B4BAE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3561" y="3511487"/>
            <a:ext cx="2783884" cy="28550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A1E7A1-4082-43DA-AF3B-619D6E4370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6669">
            <a:off x="8573419" y="2516324"/>
            <a:ext cx="2958347" cy="382957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88C13-BD59-4A95-A2E9-2D319147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77108" y="6356350"/>
            <a:ext cx="137669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CE5352E-9B9F-4EDC-8769-7FA3D3F814C7}" type="slidenum">
              <a:rPr lang="en-US" sz="1200">
                <a:solidFill>
                  <a:srgbClr val="FFFFFF">
                    <a:alpha val="80000"/>
                  </a:srgbClr>
                </a:solidFill>
              </a:rPr>
              <a:pPr algn="r">
                <a:spcAft>
                  <a:spcPts val="600"/>
                </a:spcAft>
              </a:pPr>
              <a:t>8</a:t>
            </a:fld>
            <a:endParaRPr lang="en-US" sz="1200">
              <a:solidFill>
                <a:srgbClr val="FFFFFF">
                  <a:alpha val="80000"/>
                </a:srgb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4CC5E5-AD33-4390-95DB-B36A7C6963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23" y="6137626"/>
            <a:ext cx="1153659" cy="4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5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78395AD-88D7-45F6-B7A2-5500182D17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2DD968-30E1-4E03-82F2-5297D07318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D466B4-6D5D-4915-98E7-9439706C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3F5779"/>
                </a:solidFill>
                <a:latin typeface="+mj-lt"/>
                <a:ea typeface="+mj-ea"/>
                <a:cs typeface="+mj-cs"/>
              </a:rPr>
              <a:t>Trustee Education</a:t>
            </a:r>
            <a:br>
              <a:rPr lang="en-US" sz="4000" kern="1200" dirty="0">
                <a:solidFill>
                  <a:srgbClr val="3F5779"/>
                </a:solidFill>
                <a:latin typeface="+mj-lt"/>
                <a:ea typeface="+mj-ea"/>
                <a:cs typeface="+mj-cs"/>
              </a:rPr>
            </a:br>
            <a:r>
              <a:rPr lang="en-US" sz="2000" i="1" kern="1200" dirty="0">
                <a:solidFill>
                  <a:srgbClr val="3F5779"/>
                </a:solidFill>
                <a:latin typeface="+mj-lt"/>
                <a:ea typeface="+mj-ea"/>
                <a:cs typeface="+mj-cs"/>
              </a:rPr>
              <a:t>Events</a:t>
            </a:r>
            <a:endParaRPr lang="en-US" sz="2000" kern="1200" dirty="0">
              <a:solidFill>
                <a:srgbClr val="3F577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7F14ED-8CB7-4F8B-B026-FEA48E6FD34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4997" y="2272143"/>
            <a:ext cx="4803637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3F5779"/>
                </a:solidFill>
              </a:rPr>
              <a:t>ACCT Leadership Congress</a:t>
            </a:r>
            <a:endParaRPr lang="en-US" sz="3200" dirty="0">
              <a:solidFill>
                <a:srgbClr val="3F5779"/>
              </a:solidFill>
            </a:endParaRPr>
          </a:p>
          <a:p>
            <a:pPr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3F5779"/>
                </a:solidFill>
              </a:rPr>
              <a:t>Governance Leadership Institute</a:t>
            </a:r>
          </a:p>
          <a:p>
            <a:pPr marL="0" indent="0">
              <a:spcAft>
                <a:spcPts val="1200"/>
              </a:spcAft>
              <a:buNone/>
            </a:pPr>
            <a:endParaRPr lang="en-US" sz="3200" i="1" dirty="0">
              <a:solidFill>
                <a:srgbClr val="3F5779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88C13-BD59-4A95-A2E9-2D319147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CE5352E-9B9F-4EDC-8769-7FA3D3F814C7}" type="slidenum">
              <a:rPr lang="en-US" sz="1100">
                <a:solidFill>
                  <a:srgbClr val="898989"/>
                </a:solidFill>
              </a:rPr>
              <a:pPr algn="r">
                <a:spcAft>
                  <a:spcPts val="600"/>
                </a:spcAft>
              </a:pPr>
              <a:t>9</a:t>
            </a:fld>
            <a:endParaRPr lang="en-US" sz="1100">
              <a:solidFill>
                <a:srgbClr val="89898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7CC264-63D6-41D8-BB51-4359A9DD116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3113" y="6284028"/>
            <a:ext cx="1153659" cy="4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99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3F5779"/>
      </a:dk1>
      <a:lt1>
        <a:sysClr val="window" lastClr="FFFFFF"/>
      </a:lt1>
      <a:dk2>
        <a:srgbClr val="96556D"/>
      </a:dk2>
      <a:lt2>
        <a:srgbClr val="3B99BB"/>
      </a:lt2>
      <a:accent1>
        <a:srgbClr val="96556D"/>
      </a:accent1>
      <a:accent2>
        <a:srgbClr val="FFFFFF"/>
      </a:accent2>
      <a:accent3>
        <a:srgbClr val="855939"/>
      </a:accent3>
      <a:accent4>
        <a:srgbClr val="3D8C74"/>
      </a:accent4>
      <a:accent5>
        <a:srgbClr val="999999"/>
      </a:accent5>
      <a:accent6>
        <a:srgbClr val="3B99BB"/>
      </a:accent6>
      <a:hlink>
        <a:srgbClr val="3F5779"/>
      </a:hlink>
      <a:folHlink>
        <a:srgbClr val="3F577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6D3B4F">
                <a:alpha val="20000"/>
              </a:srgbClr>
            </a:gs>
            <a:gs pos="100000">
              <a:schemeClr val="bg2">
                <a:alpha val="20000"/>
              </a:schemeClr>
            </a:gs>
          </a:gsLst>
          <a:lin ang="108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tail_PitchDeck_MO - v7.potx" id="{04ED404D-92C0-42EC-90F3-6105F195F488}" vid="{403B413F-466D-4546-828D-306206A851F5}"/>
    </a:ext>
  </a:extLst>
</a:theme>
</file>

<file path=ppt/theme/theme2.xml><?xml version="1.0" encoding="utf-8"?>
<a:theme xmlns:a="http://schemas.openxmlformats.org/drawingml/2006/main" name="1_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-03 Presentation Layout_CA -v6.potx" id="{9FD5D463-2B33-42F3-81B0-0B3C3C07F674}" vid="{A96E6666-7943-4E22-B401-67432B4C0C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Widescreen</PresentationFormat>
  <Paragraphs>107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Gill Sans SemiBold</vt:lpstr>
      <vt:lpstr>Times New Roman</vt:lpstr>
      <vt:lpstr>Wingdings</vt:lpstr>
      <vt:lpstr>Office Theme</vt:lpstr>
      <vt:lpstr>1_Office Theme</vt:lpstr>
      <vt:lpstr>The Association of Community College Trustees</vt:lpstr>
      <vt:lpstr>PowerPoint Presentation</vt:lpstr>
      <vt:lpstr>Our Members…</vt:lpstr>
      <vt:lpstr>Strategic Priorities</vt:lpstr>
      <vt:lpstr>GOAL ONE</vt:lpstr>
      <vt:lpstr>GOAL TWO</vt:lpstr>
      <vt:lpstr>Services</vt:lpstr>
      <vt:lpstr>Trustee Education News &amp; Information</vt:lpstr>
      <vt:lpstr>Trustee Education Events</vt:lpstr>
      <vt:lpstr>Advocacy </vt:lpstr>
      <vt:lpstr>Research</vt:lpstr>
      <vt:lpstr>Policy Resources Boardroom Discussion Guides</vt:lpstr>
      <vt:lpstr>Strategic Board Services</vt:lpstr>
      <vt:lpstr>How Can ACCT Help Your College?</vt:lpstr>
      <vt:lpstr>Emerging Needs</vt:lpstr>
      <vt:lpstr>What Do Community Colleges Need To Serve Their Students &amp; the Community?</vt:lpstr>
      <vt:lpstr>What Do Community College Trustees Need To Serve Their Students &amp; the Community?</vt:lpstr>
      <vt:lpstr>The voice of community college leaders.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2018-12-31T18:47:18Z</dcterms:created>
  <dcterms:modified xsi:type="dcterms:W3CDTF">2020-03-04T20:01:04Z</dcterms:modified>
</cp:coreProperties>
</file>